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4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notesSlides/notesSlide7.xml" ContentType="application/vnd.openxmlformats-officedocument.presentationml.notesSlide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notesSlides/notesSlide8.xml" ContentType="application/vnd.openxmlformats-officedocument.presentationml.notesSlide+xml"/>
  <Override PartName="/ppt/ink/ink59.xml" ContentType="application/inkml+xml"/>
  <Override PartName="/ppt/notesSlides/notesSlide9.xml" ContentType="application/vnd.openxmlformats-officedocument.presentationml.notesSlide+xml"/>
  <Override PartName="/ppt/ink/ink60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61.xml" ContentType="application/inkml+xml"/>
  <Override PartName="/ppt/ink/ink62.xml" ContentType="application/inkml+xml"/>
  <Override PartName="/ppt/ink/ink63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  <p:sldMasterId id="2147483660" r:id="rId2"/>
    <p:sldMasterId id="2147483684" r:id="rId3"/>
    <p:sldMasterId id="2147483711" r:id="rId4"/>
    <p:sldMasterId id="2147483723" r:id="rId5"/>
    <p:sldMasterId id="2147483735" r:id="rId6"/>
  </p:sldMasterIdLst>
  <p:notesMasterIdLst>
    <p:notesMasterId r:id="rId24"/>
  </p:notesMasterIdLst>
  <p:sldIdLst>
    <p:sldId id="433" r:id="rId7"/>
    <p:sldId id="434" r:id="rId8"/>
    <p:sldId id="435" r:id="rId9"/>
    <p:sldId id="436" r:id="rId10"/>
    <p:sldId id="488" r:id="rId11"/>
    <p:sldId id="723" r:id="rId12"/>
    <p:sldId id="489" r:id="rId13"/>
    <p:sldId id="490" r:id="rId14"/>
    <p:sldId id="491" r:id="rId15"/>
    <p:sldId id="492" r:id="rId16"/>
    <p:sldId id="493" r:id="rId17"/>
    <p:sldId id="494" r:id="rId18"/>
    <p:sldId id="506" r:id="rId19"/>
    <p:sldId id="499" r:id="rId20"/>
    <p:sldId id="500" r:id="rId21"/>
    <p:sldId id="507" r:id="rId22"/>
    <p:sldId id="718" r:id="rId23"/>
  </p:sldIdLst>
  <p:sldSz cx="12192000" cy="6858000"/>
  <p:notesSz cx="6858000" cy="9144000"/>
  <p:embeddedFontLs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FF00"/>
    </p:penClr>
    <p:extLst>
      <p:ext uri="{EC167BDD-8182-4AB7-AECC-EB403E3ABB37}">
        <p14:laserClr xmlns:p14="http://schemas.microsoft.com/office/powerpoint/2010/main">
          <a:srgbClr val="00FF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E0E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023" autoAdjust="0"/>
  </p:normalViewPr>
  <p:slideViewPr>
    <p:cSldViewPr>
      <p:cViewPr varScale="1">
        <p:scale>
          <a:sx n="95" d="100"/>
          <a:sy n="95" d="100"/>
        </p:scale>
        <p:origin x="1158" y="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8" d="100"/>
        <a:sy n="78" d="100"/>
      </p:scale>
      <p:origin x="0" y="-810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51.77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326 647 18,'15'-43'2,"0"23"-15</inkml:trace>
  <inkml:trace contextRef="#ctx0" brushRef="#br0" timeOffset="278">0 185 20,'9'-53'25,"1"19"-17,7-5-24,-2-20-3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51.77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326 647 18,'15'-43'2,"0"23"-15</inkml:trace>
  <inkml:trace contextRef="#ctx0" brushRef="#br0" timeOffset="278">0 185 20,'9'-53'25,"1"19"-17,7-5-24,-2-20-3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9:02.08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107 5506 18,'0'0'26,"-8"-11"0,8 11-6,0 0-4,0 0-4,-9 9-1,9 2-5,0 4-1,0 6-2,0 3 1,0 8-2,0 4 0,0 4 0,3 1-1,-3 3 1,0-2-1,3-2 1,-3-4 0,0-3 0,0-5-1,0-7 1,-3-5-1,3-3 1,0-13-1,6 11 0,-6-11 0,0 0 0,14 0 0,-14 0 0,18 0 0,-6 0 0,1 0 2,3 0-2,3 4 1,4-1-1,-1 0 0,6 1 0,-2 0 0,2 0 0,1-1-1,1 1 0,-4-4 1,1 3-1,-2-3 0,-1 0 0,-3 0 1,-3 0-1,-2 0 0,-3 0 0,-3-3 1,-10 3 0,14-6-1,-14 6 1,0 0-1,9-12 1,-9 12 0,3-10 0,-3 10-1,4-10 0,-4 10 0,6-16 1,-3 4-1,0 0 0,0 0 1,-3-2-1,5 2 0,-5-1-1,4 2-3,-4-8-12,0-1-21,0-8-4,-8-12 0,-2-12-3</inkml:trace>
  <inkml:trace contextRef="#ctx0" brushRef="#br0" timeOffset="1489">76 358 12,'0'10'15,"0"-10"-1,0 0-1,0 0-1,0 0-2,0 0 0,0 0-1,4-12-1,-1 3-1,-3-6-1,4-1 0,-4-7 1,6 1-2,-6-10-2,7 3 1,-7-3-2,5 1 3,-5 3-3,3 5 0,-3 1 0,0 6-1,0 5 1,0 11-1,0-9 0,0 9 0,0 0 0,0 0 0,0 0 0,0 0-1,13 5 1,-13-5 0,17 9 0,-3-3 0,2 2 1,7-1-1,1-1 1,4 1-1,0-2 1,3 0-1,-1-5 0,-1 4 0,-1-4 1,-1 0-1,-6 0-1,-1 0 1,-5 0-1,-1 0 1,-4 0-1,-10 0 1,14 0 0,-14 0-1,0 0 1,12 18-1,-12-6 1,4 4 0,-4 3 0,5 6 0,-5 4 0,3 2-1,1 4 0,-1-2-3,4 4-7,-1-3-26,2-4-5,3 0 1,-3-2-4</inkml:trace>
  <inkml:trace contextRef="#ctx0" brushRef="#br0" timeOffset="6091">125 5514 2,'0'-11'5,"0"-4"2,0 5-1,0-1 2,0-4 1,0-2-1,0-2 1,0-4 0,-4 2-1,4-5-2,-3 2 1,3-3-1,0 2-2,-5 0-1,5 3 0,0-4 1,0 0-2,0-2 2,0-1-1,-3-5 0,3 1 0,0-4 2,-3-3-1,3 0-1,-3-1-1,-1-3 0,4 2 0,-3 0-1,3 2 0,-4 1 0,4 1 0,0 0-1,-3 2 1,3 0-1,0-2 1,-4-1-1,4-2 2,0 0-2,0-1 0,0 0 2,0-2-2,0 0 1,0 2-1,0 2 1,0-1-1,0 3 1,0 0 0,0-1-1,0 3 1,0-1-1,0-2 0,0-2 0,4-3 0,-4-1 0,3 0 0,-3-2 0,4-1 1,-4 0-1,6 4 1,-6 1-1,5 1 1,-5 2-1,5 0 1,-5-2-1,3 4 0,-3-1 0,3-2 0,-3 0 0,3-2-1,-3 1 2,0 1-2,3-3 2,-3 0 0,0 1-2,0 2 2,3 0-1,-3 0 1,0-1-1,4-1 1,-4 0-1,3-1-1,-3-4 2,4-1-2,-1 0 2,-3-2-1,5 2 0,-2-2 0,2 0 0,-2 2 1,0 1 0,0 0-1,0-2 1,1 2-1,-1-3 1,0 0 0,0 1-1,-3-3 0,6 1 0,-6 0 0,3 2 0,-3-2 1,0 1-1,3 4 0,-3 0 0,0 0 0,0 1 0,4 0 0,-4-1 0,3 2 0,-3-1 0,3 2 0,-3-2 1,0 1-1,4 1 0,-4 0 0,0 3-1,0 2 1,0 1-2,-3 2 2,3 1-1,-3 2 1,0 1-2,3-1 2,-4 0 1,4-1-1,0 2 0,0 0 0,0-1 0,0 1 0,0 0 1,0-1-1,0 1 0,0-1 0,4 1 0,-4-3 1,3 1-1,0 1 0,0 2 0,0 4 0,-3 1 1,5 1-1,-5 3 1,3 6-1,-3 2 1,0 4-1,0 10 1,0-14 0,0 14-1,0 0-1,0 0-1,0 12-3,6 0-7,-6 0-25,3 1 0,1 2-1</inkml:trace>
  <inkml:trace contextRef="#ctx0" brushRef="#br0" timeOffset="7648">150 183 4,'-4'-10'18,"4"10"0,-5-9-1,5 9-3,0 0-2,0 0-2,0 0-4,-6 9 1,6-9-2,0 18-2,0-6 0,0 7-2,0-1 2,0 7-2,0 1-1,0 3 2,0 4-2,0 4 0,-3 5 0,3 2 1,-4 5-2,4 0 2,-3 1 1,3 1-2,0 3 2,0 1-2,0 0 2,3 1-2,-3 0 2,0 0-2,0 4 0,0 1 1,0-2-1,0-1 0,-3 3 0,3 0 1,-4 2-1,4-1 1,-6 1-1,6-1 2,-5 0-2,5 0 2,-4-5-2,4 2 1,0-2-1,0 0 0,-3-4-1,3 1 1,0-2 0,0 3 0,0 1 0,0 1 0,0 2-1,0 3 2,0 4-1,0 5 1,0 8-1,0 9 0,0 10 0,0 9-2,4 10 0,-4 4-5,6 9-6,-3 1-12,0-10-7,5-2-4</inkml:trace>
  <inkml:trace contextRef="#ctx0" brushRef="#br0" timeOffset="8595">584 267 10,'-9'0'17,"9"0"-4,-9 12-2,9-3-2,-6 3-1,6 4-3,-4 5-1,4 7 2,0 4-2,-4 5 0,4 6-2,-3 5 1,3 5 1,-5 4-1,2 5 1,-3 6-1,0 7 0,0 8-1,-2 7 0,0 9 0,-4 8-2,2 7 6,-3 0-4,1 1 1,0-3-2,3-4 2,0-6-2,2-3 2,0-7-2,4-1 1,-1-3-1,4 1 0,0 0-1,0 2 2,-3-1 1,3-1-3,0-1 2,3-3-2,-3-3 2,4 0-1,-4-2 0,6-1 0,-3-1 0,-3 1-1,5-2 1,-5 4-1,3-3 1,-3 0-1,0 0 1,0-4-1,0-1 0,0-1 0,0-3 1,0-4-1,0-1 0,0 0 1,0-2-1,4 0 0,0-2 0,-1-2 1,0 0-1,3-3 1,-2 2-1,1-1 1,1-1-1,-1 0 1,0-1-1,1 0 1,-1-3 0,0 1-1,-1-2 0,-1-2 0,-3 0 0,5-3 1,-5-1-1,3-2 0,-3 2 0,0 0 0,3-3 0,-3 1 0,3-1 0,-3 0 0,0 2 0,0-2 0,0-4 0,0 0 0,-3 1 0,-2-1 0,1 0 0,-2 3 1,0-2-1,0 1-1,-1 2 1,2 0 0,0-5-1,0-3 1,1-5 0,-1-5-1,2-6 1,-1-5 0,4-12 0,-5 11 0,5-11-1,0 0 1,0 0 0,-8-11-2,8 11-1,0-19-5,0 10-10,0-8-18,0-3 2,0 1-3</inkml:trace>
  <inkml:trace contextRef="#ctx0" brushRef="#br0" timeOffset="9603">181 5931 6,'-13'0'17,"-5"8"0,18-8-1,-15 8-1,15-8-2,-10 9-1,10-9-2,3 12-1,-3-12-2,24 18 1,-2-10-3,8 2-2,5-2 0,3 0 3,0-4-4,1-4 0,-5 0-1,-3 0 0,-9-6 0,-9-3 0,-8-3 0,-8-1 0,-9-6-1,-6-2 1,-10-5 0,-7-3-1,-7-2 0,-2-1 0,-3 1 0,1 4 0,4 2 0,5 4 0,6 5-1,10 3 1,11 4-1,10 9 1,8-14 0,10 8-1,6-1 1,10-1 0,2-1 0,1 1 0,0-1 1,-3 1-1,-4-1 0,-8 3 1,-6-1-1,-16 7 0,6-13 1,-6 13-1,-25-18 0,3 4 0,-6-3 0,-6-5 0,-2-3 0,-1-1 0,2-1 0,1 2 0,9 1 0,4 2 0,10 4 0,8 3 0,10 4 0,7 0 0,9 1 0,4 0 0,5 1 0,1-3 0,-2 1 1,-2 0-1,-6-1 1,-6 1-1,-6-3 1,-8 1-1,-10-3 0,-5 0 0,-7-1 0,-5-3 0,-7-4 0,-4-2 0,-2-2-1,3 1 1,3 1 0,5 2 0,8 5 0,8 3 0,10 5 0,15 3 0,4 4 0,9 1 0,4 1 0,5-3 1,0-1-1,-2-3 0,-4-3 1,-3 0-1,-6-6 1,-7 0-1,-6-3 0,-9-1 1,-6-1-2,-8-2 1,-7-2 0,-3-2-1,-4 2 1,-1-1-1,-1 1 1,4 1 0,6 2 0,4 3-1,10 5 1,6 3 0,12 5 0,4 1 0,8 1 0,4 3 0,2-1 0,3-2 0,0-5 1,-4 0-1,-2-4 0,-5-2 1,-7-2-1,-6-3 0,-9-2 0,-3 0 0,-9-1 0,-7-1 0,-8-2 0,-2 0 0,-4-4 0,-2 0 0,4 2 0,0-1 0,6 3 0,7 3 0,8 2 1,7 3-1,7 7 0,10 5 0,6 2 0,7 6 0,4-5 0,1 5 0,3-3 1,-1-1-1,-3-3 0,-4-5 1,-5-2-1,-9-5 0,-7-1 0,-6-7 0,-7-2 1,-9-4-2,-8-3 1,-5-3 0,-4-1 0,-5 0 0,0-3 0,1 4 0,3 6-1,6 3 2,6 5-1,8 7 1,11 7-1,3 11 0,23-3 0,0 9 0,7-1 0,5 2 0,3-1 0,1-6 0,-4-3 0,-3-5 1,-5-5-1,-6-2 1,-11-5-1,-7-2 1,-9-4-1,-9-2 1,-8-1-1,-7-3 0,-5-4 0,-5 0 0,-1 1 0,1 2 0,5 5-1,6 4 1,7 7 0,11 3 0,11 14 0,7-9-1,11 9 1,7 4 0,5-4 0,4 4 1,2-4-1,1-5 0,-6-3 0,0-1 0,-6-5 0,-5-3 1,-8-3-1,-4-3 0,-8-4 0,-6-4 1,-8-2-1,-6-4 1,-4-3-2,-2 0 2,-2 0-1,1 0 1,3 7-2,2 4 1,6 4 0,7 4-1,9 6 1,0 4 0,14 5 0,2 2-1,7 1 1,3 0 0,3-1 1,3-1-1,1-1 0,-2-4 0,-3-5 0,-4-2 0,-5-5 0,-6-3 0,-6-1 1,-7-6-1,-6 0 0,-5-1-1,-7-1 2,-3-2-2,-7 0 2,0 1-1,-1 2 0,2 2 1,3 3-1,3 4 1,6 3-1,4 6 1,8 6-2,3 9 1,14-10 0,1 10 0,4 0 0,4 0 0,2 0 1,2 0-1,1 0 0,0-9 0,-5-2 0,-5-4 0,-2-5 0,-5-4 0,-6-4 1,-5-5-1,-11-3 0,-3-2 0,-7-4 0,-5 1 0,-6-4 0,-2-1 0,-1 3 0,1 4 0,3 3 0,3 5-1,6 6 1,8 7-1,8 6 1,6 12-1,14-6 1,3 10 0,8 1 0,3 1 0,5 0 0,1-1 1,1-5-1,-1 0 0,-4 0 0,-7-10 0,-2-3 1,-9-2-2,-7-6 2,-5-3-2,-11-5 2,-5-1-1,-6-5 0,-5-3 0,-6-1 0,-2-1 0,-2 0 0,2 4 0,1 3 0,6 4-1,4 4 1,7 6 0,9 4 0,8 6 0,0 9 0,21-5 1,1 5-1,4 5 0,4-1 1,4 1-1,0-1 0,3-4 1,-3 0-1,-2-7 0,-5-3 0,-5-4 0,-6-3 0,-7-3 0,-9-4-1,0-1 1,-13-4-1,-2 1 1,-7-1-1,-3-4 1,-4-4-1,-1 2 1,0 1 0,2 3 0,2 2 0,5 6 0,3 3 0,5 6-1,13 14 1,-3-9 0,12 14 0,5 3 0,4 4 0,3 1 0,2 1 1,2-2-1,-1-3 0,-2-3 0,-3-6 0,-4-4 0,-4-6 1,-5-4-1,-6-6 0,-5-2 0,-7-3 0,-7-1 0,-6-3 0,-4-1 0,-4 1 0,-1 2 0,2 4 0,3 4 0,4 4-1,8 3 1,17 12 0,-7-10 1,17 10-1,6 0 0,9 3 1,3 0-1,3 3 0,1-4-3,3 4-18,-4-6-17,-6-4-1,-3-7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47.20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-11-9 10,'-11'0'17,"11"0"-3,0 0-2,0 0-1,0 0-1,0 0-1,14 8-1,-1-3-2,5-2 1,8 5 0,6-1-1,10 3 1,5-2-3,8 3 0,3-4-2,4 5 1,4-2-1,2 0-1,-5-2 0,1-1 0,-5 1 0,-2-2 1,-5-2 0,-7-4-2,-6 0 1,-8 0-1,-7 0 1,-6 0-2,-6 0-4,-12 0-9,0 0-20,0 0 1,-17-8-3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47.79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14 2112 6,'-3'9'13,"3"-9"2,0 0-5,0-17 3,0 4-1,0-7-1,0-4 0,0-12-2,0-6-2,-3-13 0,3-6-3,-3-16 2,3-7-3,-4-13 0,4-9-2,0-8 0,0-8 0,0-6 0,0-1 0,4-1-1,-1 5 1,0 5 0,1 9-1,0 9 1,-1 13 0,-3 15 0,4 12 0,-4 14 0,0 11 2,0 7-1,0 10 0,-5 4 0,5 7-1,0 9 0,-6-13 0,6 13 0,0 0-1,-3-10 1,3 10-1,0 0 1,0 0-1,0 0 0,0 0 1,0 0-1,0 0 0,0 0-1,0 0 2,0 0-1,11-4 0,-1 4 0,4 4 0,6-4 1,5 5 0,10 0 1,7 0-1,7 2 0,6 3 1,3 1-1,3 0 0,1-1 0,0 1-1,-3-4 1,-3-2-1,-4-2 0,-3-3 0,-5 0 0,-5 0 1,-6 0-1,-4 0 0,-4 4-2,-6-4-6,-2 9-25,-5 4-3,-8 1-2,-1 8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48.76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 2098 7,'0'0'17,"-11"0"-1,11 0-2,0-13-2,0 4-2,0-3 1,0-6-2,0-5 1,0-12-2,0-2 0,0-13 1,-3-5-3,-1-11-2,4-6 2,-3-8-3,3-4-1,0-6 0,0 1-1,4-4 0,0 2 0,-4 1 0,7 1 0,-7 4 0,6 4 0,-6 4-1,0 1 2,0 6-1,0 1 0,0 3 0,0 4 1,-3 4-2,3 7 2,0 5-1,3 6 0,-3 6 0,5 6 0,-5 5-1,0 3 1,3 3 0,-3 2 0,0 1 0,0 3 1,0-2-1,5 3-1,-5 1 1,0 9-1,4-15 1,-4 15-1,3-9 0,-3 9 0,0 0-2,0-9-3,0 9-14,0 0-17,4 17-1,-4 2-4,0 2 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49.626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-10 1646 9,'0'0'15,"-10"-3"-1,10 3-3,0 0 0,0 0-2,0 0-3,0 0 3,0 0-2,0 0-1,13-7 1,-13 7-1,10-7 0,-10 7-1,13-9 2,-13 9-4,18-14 0,-8 5 0,0-1 0,2-1 0,-1-1 1,2-1-2,-1-2 0,-1-2 0,1-1 0,-2-3 0,-2-3 0,1-2-1,1-1 1,-2-1 0,1-1-1,-3-1 0,2 1 0,-2-1 0,3 4-1,-3-1 1,2 3-1,-1 2 0,1-2 0,0 2-1,-1 0 1,1 0 0,0-2 0,-2 1 0,0-1 0,-2 1 0,0 1-1,0 0 2,-1 2-1,-3 0 0,3 1 0,-3 0 0,0-3 1,4-1-1,-4 0 1,0-2-1,0-1 1,0 1-2,0-1 2,0 1-1,-5 4 0,5-2 0,-5 5 1,5-2-1,-8 2 0,5-1 0,-3-1 0,1-1 1,-1 0-1,0-1 0,2-1 0,-3-4 1,1 0-1,-1 1 0,0-2 1,-1 0-1,1 0 1,-3 1-1,1 1 1,-1 0 0,0 4 1,-1 0-2,1 1 1,0 3 0,1 1 1,-1 3-1,1 1 1,-1 0-1,2 4 1,8 9-1,-15-13 1,15 13-1,-15-11 0,15 11 0,-15-7 0,15 7 0,-13-4-1,13 4 1,-12-4-1,12 4 1,0 0-2,0 0-2,-11-2-5,11 2-24,12 11-8,-12-11 0,16 23-1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50.8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18 27 6,'-10'-16'30,"10"16"-1,-9-12-11,9 12-5,0 0-4,15 18-1,-5-5-3,3 4 1,3 3-3,3 1-5,2 3-5,-1-2-10,-1-6-13,6 5-2,-7-12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51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0 22,'18'13'25,"-4"0"-12,5-1-7,4 2-3,2-3-12,7 6-15,-10-10-2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51.476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0-1 13,'11'-5'27,"-11"5"-1,18 0-15,-1 9-5,1-9-5,3 0-11,-2-8-15,4 8-1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0:04.177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669-15 10,'-11'-7'18,"11"7"-3,0 0-1,0 0-3,0 14-4,6 4 2,9 8-3,4 7-2,9 12 1,11 9 0,9 9-2,13 13 2,7 8-2,10 7-1,7 5-1,3 3 2,2-1-2,-3 1 1,-3-4 1,-8-7-3,-6-10 1,-10-7-2,-9-10 2,-7-8-2,-11-10-2,-6-9-3,-10-9-2,-1-6-11,-4 1-12,-12-20-2</inkml:trace>
  <inkml:trace contextRef="#ctx0" brushRef="#br0" timeOffset="377">1530 1443 22,'-11'-15'30,"11"15"-12,25 5-4,0 0-3,10 9-2,6 0-1,10 4-3,2-3 0,5-1 0,-5-7-3,0-3 0,-5-7 0,-6-7 0,-11-10 0,-6-6 0,-10-9 1,-9-4-2,-6-8 3,-10-5-4,-3 1-7,-4 0-14,-3 6-10,5 11-5,-4 9 0</inkml:trace>
  <inkml:trace contextRef="#ctx0" brushRef="#br0" timeOffset="1377">19 2491 16,'-13'-9'20,"6"-5"-8,7 14 1,15-12-1,1 5-1,10 4-1,8 3-3,13 0 1,7 0-3,11 7 0,8 2 0,13 4-1,10 1-2,8 2-1,4-3 1,3 0-1,1-3 0,1-2-1,-4-4 1,-4-4 0,-9 0 0,-9 0-1,-9 0 1,-8-2 0,-12 2-1,-7-7 0,-13 7 0,-10-6-2,-10 6-2,-8-7-3,-10 7-13,0 0-13,-16-14-1,1 14 2</inkml:trace>
  <inkml:trace contextRef="#ctx0" brushRef="#br0" timeOffset="1768">1304 2298 14,'-15'-8'28,"5"14"-5,10-6-7,16 17-2,5-5-4,10 7-1,9 0-2,7 4 0,7 2-3,4 0-2,0 1 0,-1 0-2,-4 0 1,-5-1-1,-9 0 2,-8-1-2,-12-1 1,-10 1 0,-9-2 0,-12 0 0,-13 1 1,-10 1 0,-11 0-2,-7 3 0,-4 3-2,-2 3-1,3 3-4,1-2-10,8 2-15,10 4-1,6-1-2</inkml:trace>
  <inkml:trace contextRef="#ctx0" brushRef="#br0" timeOffset="2369">490 4851 6,'-10'5'21,"10"-5"-1,0 0-1,9-13-1,4-1-5,11-4 0,6-13-4,15-1 2,7-15-4,18-2-2,7-13-2,12-5 1,5-7-3,9-4 0,3-2-1,3-1 0,-4 0 0,-3 6 0,-5 2 1,-7 9-1,-9 8 1,-8 8-1,-12 7 1,-11 9-1,-10 7 1,-7 7-1,-12 5 0,-7 5 0,-14 8-1,0 0-2,0 0-5,-12 0-1,-2 8-9,-8 1-7,-3-2-10,2 5-2</inkml:trace>
  <inkml:trace contextRef="#ctx0" brushRef="#br0" timeOffset="2745">1696 3752 14,'-17'-8'23,"17"-4"-3,0 12-2,17-12-2,-2 6-4,10 3-2,5-1-1,5 4 0,2 0-3,4 2-1,-2 1 0,2 3-3,-5 0 0,-3 4 0,-9 3-1,-6 6 0,-8 4 0,-10 6 0,-6 6 0,-9 5-1,-8 9 1,-2 3-2,-5 3-1,-4-1-11,2 2-20,8-1-3,1-8-1,9-5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9:02.08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107 5506 18,'0'0'26,"-8"-11"0,8 11-6,0 0-4,0 0-4,-9 9-1,9 2-5,0 4-1,0 6-2,0 3 1,0 8-2,0 4 0,0 4 0,3 1-1,-3 3 1,0-2-1,3-2 1,-3-4 0,0-3 0,0-5-1,0-7 1,-3-5-1,3-3 1,0-13-1,6 11 0,-6-11 0,0 0 0,14 0 0,-14 0 0,18 0 0,-6 0 0,1 0 2,3 0-2,3 4 1,4-1-1,-1 0 0,6 1 0,-2 0 0,2 0 0,1-1-1,1 1 0,-4-4 1,1 3-1,-2-3 0,-1 0 0,-3 0 1,-3 0-1,-2 0 0,-3 0 0,-3-3 1,-10 3 0,14-6-1,-14 6 1,0 0-1,9-12 1,-9 12 0,3-10 0,-3 10-1,4-10 0,-4 10 0,6-16 1,-3 4-1,0 0 0,0 0 1,-3-2-1,5 2 0,-5-1-1,4 2-3,-4-8-12,0-1-21,0-8-4,-8-12 0,-2-12-3</inkml:trace>
  <inkml:trace contextRef="#ctx0" brushRef="#br0" timeOffset="1489">76 358 12,'0'10'15,"0"-10"-1,0 0-1,0 0-1,0 0-2,0 0 0,0 0-1,4-12-1,-1 3-1,-3-6-1,4-1 0,-4-7 1,6 1-2,-6-10-2,7 3 1,-7-3-2,5 1 3,-5 3-3,3 5 0,-3 1 0,0 6-1,0 5 1,0 11-1,0-9 0,0 9 0,0 0 0,0 0 0,0 0 0,0 0-1,13 5 1,-13-5 0,17 9 0,-3-3 0,2 2 1,7-1-1,1-1 1,4 1-1,0-2 1,3 0-1,-1-5 0,-1 4 0,-1-4 1,-1 0-1,-6 0-1,-1 0 1,-5 0-1,-1 0 1,-4 0-1,-10 0 1,14 0 0,-14 0-1,0 0 1,12 18-1,-12-6 1,4 4 0,-4 3 0,5 6 0,-5 4 0,3 2-1,1 4 0,-1-2-3,4 4-7,-1-3-26,2-4-5,3 0 1,-3-2-4</inkml:trace>
  <inkml:trace contextRef="#ctx0" brushRef="#br0" timeOffset="6091">125 5514 2,'0'-11'5,"0"-4"2,0 5-1,0-1 2,0-4 1,0-2-1,0-2 1,0-4 0,-4 2-1,4-5-2,-3 2 1,3-3-1,0 2-2,-5 0-1,5 3 0,0-4 1,0 0-2,0-2 2,0-1-1,-3-5 0,3 1 0,0-4 2,-3-3-1,3 0-1,-3-1-1,-1-3 0,4 2 0,-3 0-1,3 2 0,-4 1 0,4 1 0,0 0-1,-3 2 1,3 0-1,0-2 1,-4-1-1,4-2 2,0 0-2,0-1 0,0 0 2,0-2-2,0 0 1,0 2-1,0 2 1,0-1-1,0 3 1,0 0 0,0-1-1,0 3 1,0-1-1,0-2 0,0-2 0,4-3 0,-4-1 0,3 0 0,-3-2 0,4-1 1,-4 0-1,6 4 1,-6 1-1,5 1 1,-5 2-1,5 0 1,-5-2-1,3 4 0,-3-1 0,3-2 0,-3 0 0,3-2-1,-3 1 2,0 1-2,3-3 2,-3 0 0,0 1-2,0 2 2,3 0-1,-3 0 1,0-1-1,4-1 1,-4 0-1,3-1-1,-3-4 2,4-1-2,-1 0 2,-3-2-1,5 2 0,-2-2 0,2 0 0,-2 2 1,0 1 0,0 0-1,0-2 1,1 2-1,-1-3 1,0 0 0,0 1-1,-3-3 0,6 1 0,-6 0 0,3 2 0,-3-2 1,0 1-1,3 4 0,-3 0 0,0 0 0,0 1 0,4 0 0,-4-1 0,3 2 0,-3-1 0,3 2 0,-3-2 1,0 1-1,4 1 0,-4 0 0,0 3-1,0 2 1,0 1-2,-3 2 2,3 1-1,-3 2 1,0 1-2,3-1 2,-4 0 1,4-1-1,0 2 0,0 0 0,0-1 0,0 1 0,0 0 1,0-1-1,0 1 0,0-1 0,4 1 0,-4-3 1,3 1-1,0 1 0,0 2 0,0 4 0,-3 1 1,5 1-1,-5 3 1,3 6-1,-3 2 1,0 4-1,0 10 1,0-14 0,0 14-1,0 0-1,0 0-1,0 12-3,6 0-7,-6 0-25,3 1 0,1 2-1</inkml:trace>
  <inkml:trace contextRef="#ctx0" brushRef="#br0" timeOffset="7648">150 183 4,'-4'-10'18,"4"10"0,-5-9-1,5 9-3,0 0-2,0 0-2,0 0-4,-6 9 1,6-9-2,0 18-2,0-6 0,0 7-2,0-1 2,0 7-2,0 1-1,0 3 2,0 4-2,0 4 0,-3 5 0,3 2 1,-4 5-2,4 0 2,-3 1 1,3 1-2,0 3 2,0 1-2,0 0 2,3 1-2,-3 0 2,0 0-2,0 4 0,0 1 1,0-2-1,0-1 0,-3 3 0,3 0 1,-4 2-1,4-1 1,-6 1-1,6-1 2,-5 0-2,5 0 2,-4-5-2,4 2 1,0-2-1,0 0 0,-3-4-1,3 1 1,0-2 0,0 3 0,0 1 0,0 1 0,0 2-1,0 3 2,0 4-1,0 5 1,0 8-1,0 9 0,0 10 0,0 9-2,4 10 0,-4 4-5,6 9-6,-3 1-12,0-10-7,5-2-4</inkml:trace>
  <inkml:trace contextRef="#ctx0" brushRef="#br0" timeOffset="8595">584 267 10,'-9'0'17,"9"0"-4,-9 12-2,9-3-2,-6 3-1,6 4-3,-4 5-1,4 7 2,0 4-2,-4 5 0,4 6-2,-3 5 1,3 5 1,-5 4-1,2 5 1,-3 6-1,0 7 0,0 8-1,-2 7 0,0 9 0,-4 8-2,2 7 6,-3 0-4,1 1 1,0-3-2,3-4 2,0-6-2,2-3 2,0-7-2,4-1 1,-1-3-1,4 1 0,0 0-1,0 2 2,-3-1 1,3-1-3,0-1 2,3-3-2,-3-3 2,4 0-1,-4-2 0,6-1 0,-3-1 0,-3 1-1,5-2 1,-5 4-1,3-3 1,-3 0-1,0 0 1,0-4-1,0-1 0,0-1 0,0-3 1,0-4-1,0-1 0,0 0 1,0-2-1,4 0 0,0-2 0,-1-2 1,0 0-1,3-3 1,-2 2-1,1-1 1,1-1-1,-1 0 1,0-1-1,1 0 1,-1-3 0,0 1-1,-1-2 0,-1-2 0,-3 0 0,5-3 1,-5-1-1,3-2 0,-3 2 0,0 0 0,3-3 0,-3 1 0,3-1 0,-3 0 0,0 2 0,0-2 0,0-4 0,0 0 0,-3 1 0,-2-1 0,1 0 0,-2 3 1,0-2-1,0 1-1,-1 2 1,2 0 0,0-5-1,0-3 1,1-5 0,-1-5-1,2-6 1,-1-5 0,4-12 0,-5 11 0,5-11-1,0 0 1,0 0 0,-8-11-2,8 11-1,0-19-5,0 10-10,0-8-18,0-3 2,0 1-3</inkml:trace>
  <inkml:trace contextRef="#ctx0" brushRef="#br0" timeOffset="9603">181 5931 6,'-13'0'17,"-5"8"0,18-8-1,-15 8-1,15-8-2,-10 9-1,10-9-2,3 12-1,-3-12-2,24 18 1,-2-10-3,8 2-2,5-2 0,3 0 3,0-4-4,1-4 0,-5 0-1,-3 0 0,-9-6 0,-9-3 0,-8-3 0,-8-1 0,-9-6-1,-6-2 1,-10-5 0,-7-3-1,-7-2 0,-2-1 0,-3 1 0,1 4 0,4 2 0,5 4 0,6 5-1,10 3 1,11 4-1,10 9 1,8-14 0,10 8-1,6-1 1,10-1 0,2-1 0,1 1 0,0-1 1,-3 1-1,-4-1 0,-8 3 1,-6-1-1,-16 7 0,6-13 1,-6 13-1,-25-18 0,3 4 0,-6-3 0,-6-5 0,-2-3 0,-1-1 0,2-1 0,1 2 0,9 1 0,4 2 0,10 4 0,8 3 0,10 4 0,7 0 0,9 1 0,4 0 0,5 1 0,1-3 0,-2 1 1,-2 0-1,-6-1 1,-6 1-1,-6-3 1,-8 1-1,-10-3 0,-5 0 0,-7-1 0,-5-3 0,-7-4 0,-4-2 0,-2-2-1,3 1 1,3 1 0,5 2 0,8 5 0,8 3 0,10 5 0,15 3 0,4 4 0,9 1 0,4 1 0,5-3 1,0-1-1,-2-3 0,-4-3 1,-3 0-1,-6-6 1,-7 0-1,-6-3 0,-9-1 1,-6-1-2,-8-2 1,-7-2 0,-3-2-1,-4 2 1,-1-1-1,-1 1 1,4 1 0,6 2 0,4 3-1,10 5 1,6 3 0,12 5 0,4 1 0,8 1 0,4 3 0,2-1 0,3-2 0,0-5 1,-4 0-1,-2-4 0,-5-2 1,-7-2-1,-6-3 0,-9-2 0,-3 0 0,-9-1 0,-7-1 0,-8-2 0,-2 0 0,-4-4 0,-2 0 0,4 2 0,0-1 0,6 3 0,7 3 0,8 2 1,7 3-1,7 7 0,10 5 0,6 2 0,7 6 0,4-5 0,1 5 0,3-3 1,-1-1-1,-3-3 0,-4-5 1,-5-2-1,-9-5 0,-7-1 0,-6-7 0,-7-2 1,-9-4-2,-8-3 1,-5-3 0,-4-1 0,-5 0 0,0-3 0,1 4 0,3 6-1,6 3 2,6 5-1,8 7 1,11 7-1,3 11 0,23-3 0,0 9 0,7-1 0,5 2 0,3-1 0,1-6 0,-4-3 0,-3-5 1,-5-5-1,-6-2 1,-11-5-1,-7-2 1,-9-4-1,-9-2 1,-8-1-1,-7-3 0,-5-4 0,-5 0 0,-1 1 0,1 2 0,5 5-1,6 4 1,7 7 0,11 3 0,11 14 0,7-9-1,11 9 1,7 4 0,5-4 0,4 4 1,2-4-1,1-5 0,-6-3 0,0-1 0,-6-5 0,-5-3 1,-8-3-1,-4-3 0,-8-4 0,-6-4 1,-8-2-1,-6-4 1,-4-3-2,-2 0 2,-2 0-1,1 0 1,3 7-2,2 4 1,6 4 0,7 4-1,9 6 1,0 4 0,14 5 0,2 2-1,7 1 1,3 0 0,3-1 1,3-1-1,1-1 0,-2-4 0,-3-5 0,-4-2 0,-5-5 0,-6-3 0,-6-1 1,-7-6-1,-6 0 0,-5-1-1,-7-1 2,-3-2-2,-7 0 2,0 1-1,-1 2 0,2 2 1,3 3-1,3 4 1,6 3-1,4 6 1,8 6-2,3 9 1,14-10 0,1 10 0,4 0 0,4 0 0,2 0 1,2 0-1,1 0 0,0-9 0,-5-2 0,-5-4 0,-2-5 0,-5-4 0,-6-4 1,-5-5-1,-11-3 0,-3-2 0,-7-4 0,-5 1 0,-6-4 0,-2-1 0,-1 3 0,1 4 0,3 3 0,3 5-1,6 6 1,8 7-1,8 6 1,6 12-1,14-6 1,3 10 0,8 1 0,3 1 0,5 0 0,1-1 1,1-5-1,-1 0 0,-4 0 0,-7-10 0,-2-3 1,-9-2-2,-7-6 2,-5-3-2,-11-5 2,-5-1-1,-6-5 0,-5-3 0,-6-1 0,-2-1 0,-2 0 0,2 4 0,1 3 0,6 4-1,4 4 1,7 6 0,9 4 0,8 6 0,0 9 0,21-5 1,1 5-1,4 5 0,4-1 1,4 1-1,0-1 0,3-4 1,-3 0-1,-2-7 0,-5-3 0,-5-4 0,-6-3 0,-7-3 0,-9-4-1,0-1 1,-13-4-1,-2 1 1,-7-1-1,-3-4 1,-4-4-1,-1 2 1,0 1 0,2 3 0,2 2 0,5 6 0,3 3 0,5 6-1,13 14 1,-3-9 0,12 14 0,5 3 0,4 4 0,3 1 0,2 1 1,2-2-1,-1-3 0,-2-3 0,-3-6 0,-4-4 0,-4-6 1,-5-4-1,-6-6 0,-5-2 0,-7-3 0,-7-1 0,-6-3 0,-4-1 0,-4 1 0,-1 2 0,2 4 0,3 4 0,4 4-1,8 3 1,17 12 0,-7-10 1,17 10-1,6 0 0,9 3 1,3 0-1,3 3 0,1-4-3,3 4-18,-4-6-17,-6-4-1,-3-7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9:58.666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2063 0 7,'-70'55'10,"26"-19"0,-8 7-1,-10 7-2,-10 9 1,-7 8-2,-9 7 0,-7 5-1,-7 4-1,-5 2 0,-2 0 1,3 2 0,0-3-1,4-1 1,5-4-3,2-1 2,5-6-1,9-2-2,6-5 1,5-7 0,7-7-1,8-7-2,7-6 2,8-6-1,9-8 0,6-5 0,6-5 0,5-3 1,5-5-2,9-6 0,0 0-5,0 0-5,0 0-10,0-14-9,5-1-1</inkml:trace>
  <inkml:trace contextRef="#ctx0" brushRef="#br0" timeOffset="482">196 1190 7,'-22'17'9,"12"-2"-2,-3 6-2,-1 5 1,-2 3-1,-2 4 0,0 3 2,-2 0-1,3-1 1,0-1 0,3-4-1,3-3 2,5-4-2,6-4-1,9-10 0,7-4 0,7-11 1,10-3-1,7-9 0,11-3 1,4-6-2,4 1-2,3 2-5,-3 4-11,-3 5-16,-1 15-1,-8 3-5</inkml:trace>
  <inkml:trace contextRef="#ctx0" brushRef="#br0" timeOffset="1467">2016 1739 9,'-119'0'10,"47"-3"2,-9 3-4,-6 0 0,-7 7-1,-6-3 0,-7 3-2,-4 4 1,2 6-2,3 4 1,3 3 1,7 1-2,7 4-1,9-1 0,10 0-1,8-7 2,7-2-2,7-6 0,10-2 1,4-5-2,6 0 1,6-6 0,6 2-1,6-2 1,10 0-1,-10 0-1,10 0 2,0 0-4,0 0-1,0 0-3,0 0-8,10 0-5,-10 0-7,0 0-6</inkml:trace>
  <inkml:trace contextRef="#ctx0" brushRef="#br0" timeOffset="1858">224 1918 12,'-15'0'12,"15"0"1,0 11-5,6 1 1,5 4-1,3 3-2,4 5-1,7 2 2,2 1-1,4-2-1,0 0-1,-2-6-1,-1-2 0,-4-5 1,-1-2 0,-10-10-1,-2 0 0,-11 0 0,5-10 1,-10-2-1,-4-1 1,-4-3-3,-3-3 0,-3-2-1,-2 0 1,-3-3-1,5 1 0,-3 1 0,6 0 0,1 3 0,6 0 0,3 3 0,6 0 0,6 4 0,5 0 0,9 4-1,4-3-3,11 5-14,7-1-14,5-5 0,10 6 0</inkml:trace>
  <inkml:trace contextRef="#ctx0" brushRef="#br0" timeOffset="2888">1822 3593 4,'-87'-56'13,"31"24"-3,-5-2 0,-8-2-4,-8-4 2,-4 0-2,-6-4-1,-1 0-1,-4-5 2,3 2 1,0-3 0,5 2-1,3-3-1,7 4 1,4-2-2,8 4 1,6 0-2,5 5-1,4 4-1,8 4 0,5 5-1,5 4 2,5 5-4,5 6 2,4 4 2,5 1-2,10 7-2,-13-4 2,13 4 0,0 0-1,0 10 1,0-10-1,10 14 0,-4-4 1,1 0-1,1 1 0,2 1 1,-1 0 0,2 4 0,1 2-1,4 3 1,1 4 0,3 0 0,2 4 0,1 1 0,2 0 0,-3-2 0,1-4 0,-5-3 0,-2-5 1,-5-4-1,-11-12 1,10 9 0,-10-9 0,-7-11-1,-5 2 1,-3-5 0,-6-3 1,-3-4-2,-3 1 1,-3-5-1,-3-2 2,0-4-2,0 0 1,1-1 1,4 1-1,3-1 0,4 2 1,3 2-1,8 3 1,3 4 0,7 2 0,0 2 0,11 5 0,4 0 1,6 3 0,7 2-2,9 2 1,7 0-1,11-1 1,7 1-4,10-6-12,14 0-19,14 5-2,3-9-1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0:57.82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156 0 2,'0'0'4,"0"0"-2,0 0 2,0 0-2,0 0 1,0 0-1,0 0 1,-6 9 1,6-9-2,0 0 3,3 10-3,-3-10 1,3 15 0,-3-15 0,0 18 1,0-4 0,0-1-2,0 3 2,0 0-1,0 0-1,0-1 0,0 4 1,-3-3-2,3 3 1,-4-1-1,4 2 0,-6 2 0,6 0 0,-7 0 1,4 1 0,-2 1-1,1 1 0,-2 1 1,2 0-2,-2 1 1,1-1 0,-1-1 0,2 0 1,-1-1 0,2 0-1,-2-3 1,2 0-1,0-2 0,3 0 0,-3 2 0,3-2-1,0 1 1,0 1-1,0-1 1,0 2-1,0-2 0,0 3 1,0-2-1,0 2 0,0-2 0,0 1 1,0 1-1,0-1 2,0 0-2,-3 2 0,3 0 1,0-3-1,-5 2 0,5-1 1,-3-2-1,3 2 0,0-2 0,-3 0 0,3 0 0,0 0 1,0 0-2,-3 0 2,3 2-2,0-1 2,0 2-1,0 0 0,0 0 0,0 1 0,3 0 0,-3 1 0,0-2 0,3 2 1,-3-1-1,0 0 0,0 2 2,3 0-2,-3 0 0,0 2 1,0 0-1,0 0 0,0 0 0,0 2 1,-3 1-1,3 0 0,-4 1 0,4-1 0,-4 0 1,4 0-1,-5 2 1,5 0-2,-3 0 2,3 0-1,-3 0 1,3 0-2,-3 1 1,3 1 0,0-3 0,0 2 0,0 1 0,-3-2 0,3 2 0,0-2 0,0 0 0,0-1 1,-3 1-1,3-4 0,0 2 0,-4-4 1,4 3-1,-3-2 1,3-1-1,-6 2 1,6-1-1,-4 2 1,4 1-1,-6 2 0,3 1 1,3 1-1,-4 1 0,4 2 2,-3 0-2,3 2 0,0-2 1,0 0-1,0-2 0,0 0 2,0 2-2,0-1-2,0 0 4,3 1-4,-3 0 2,4 1 0,-1 1 0,0 3 0,3-3 0,-3 1 0,0-1 0,0 0 0,0-1 0,-3-2 0,4-2 0,-4 1 2,0-3-2,0-1 0,0-3 0,0 0 0,0 0 0,0 0-2,0 1 2,0 0 0,0 0 0,0 2 0,0-2 0,0 1 0,0 0 0,0 0 0,3-2 0,-3 0 0,0-1 0,0 0 0,0-1 0,3 1 2,-3-3-2,0 0 0,0 0 0,3 1 0,-3-1 1,0 1-2,0 2 2,4 1-1,-4 1 0,6 1 0,-6 0 0,5 1 0,-2 1 0,0 1 0,1 0 0,-4-1 2,4 1-4,-4-2 4,5 1-2,-5-3 0,3 0 0,-3-2 0,4-2 0,-4-3 1,3-1-1,-3 1 0,0-3 0,3-1 0,-3-2 0,3-1 0,-3-1 0,0-2-1,3 0 1,-3-3 0,0 1 0,4-2-2,-4 2 2,0 0 0,0 2 0,0-1 0,3 1 0,-3 2 0,0-1 0,0 1 0,3-2 0,-3 0 0,4-1 0,-4-1 2,5-1-2,-2 0 0,1-1-2,1 0 4,-5-9-2,8 17 0,-8-17-2,8 15 2,-8-15 0,7 10 0,-7-10 0,0 0 0,11 10 0,-11-10 0,0 0 2,0 0-2,0 0 1,0 0 1,0 0-1,0 0 0,0 0 1,0 0 0,0 0-1,0 0 0,0 0 0,0 0-1,0 0 1,0 0-1,0 0 0,0 0 0,0 0 1,0 0-1,0 0 0,0 0 0,9-4 0,-9 4 0,13 0 0,-13 0 0,19 0 0,-6 0 0,-1 0 0,4 0 0,-1 0 0,2 0-1,-3 0 1,4 0 0,-1 0 0,1 0 0,0 0-1,-1 4 1,0-4 0,-1 3 0,-1-3-1,-2 0 1,-1 0 0,-3-3 0,-9 3 0,13-4 0,-13 4 1,0 0-1,0 0 0,0 0 1,0 0-1,0 0 1,5-11-1,-5 11 0,0-12 0,-4 1 0,4-6 0,0-4 0,0-7 0,0-9 0,3-7-2,1-11-3,10-8-12,4-10-15,-1-15-4,7-8 1</inkml:trace>
  <inkml:trace contextRef="#ctx0" brushRef="#br0" timeOffset="2849">156 120 12,'-14'4'10,"14"-4"1,0 0-4,0 0 1,0 0 1,10 6-2,1-6 0,1 0 1,9 0-1,-2-6 0,7 6-2,-5-5-2,6-1 2,-3 4-2,4 2-1,-5-4-1,-1 4 0,-2 0-1,-1 0 1,-3 4 0,-2 2-1,-3-3 1,-1 1-1,-10-4 0,13 8 1,-13-8 0,0 0-1,8 9 1,-8-9 1,0 0-2,0 0 1,0 10 1,0-10-2,0 0 0,-5 14 1,5-14-1,0 17 0,-3-4 0,3 2 0,0 4 0,0 2 0,0 4 0,0 3 0,0 6 0,0 4 0,0 2 0,0 3 0,0 3 2,0 1-2,0 5 0,0 0 0,0 1 1,0 1-1,0 3 0,0 0 0,0 2 0,3 1 1,-3-3-2,5-1 2,1 1-1,-2 0 0,2-3 1,-2-1-2,2 0 2,-1-1-1,1 3 0,-2 0 0,-4-2 0,3 0 0,-3 2 0,0-1 1,0 0-1,0-1 0,3 0 1,-3 0-2,0-2 2,0 1-2,0 0 2,0-1-2,0 1 1,0 1 0,0-1 0,0 1 0,0-1 0,0 0 0,4 1 0,-4 0 0,3-1 0,-3-1 1,3 2-1,-3 1 0,0 1 0,0 1 0,0-1 0,0 1 1,0 0-1,0-2 0,0 1 0,0-1 0,0 2 0,0 0 0,-7 1-1,7 3 0,-9-2 0,5 1 1,-2-3-1,1 1 1,-3-3-1,3-2 2,2-1-1,-1-2 0,1-2 0,0-1 0,0 0 0,3-2 0,-6 1 0,3 1 0,0-3 0,0 1 0,0-1 0,0-1 0,0 0 1,-1 2-1,1-3 0,-2 3 1,1-1-1,1 2 0,-1 1 0,1 0 0,0 2 1,3 3-1,-5-1 0,5 0 0,0 0 0,0 0 1,0 0-1,0 0 0,0-1 0,0-2 0,0 0 0,-3-2 0,3-4 0,0-3-1,0-4 1,0-4 1,0-6-1,0-4 0,-3-4 0,3-3 0,-3-2 0,3-11 0,-3 11-1,3-11-1,0 0 0,0 0-4,0 0 0,-11-10 1,11 10-2,-5-16-1,5 7-1,-7-4 1,3 3-1,-5-3 2,2 3 0,-4 1 0,-1 1 2,-4 1 3,0 1 0,-6 2 2,1 4 0,-3-3 1,1 3 1,-2 0 2,1 5 0,1-1 1,1 1 1,7-1 1,-3 0-1,8 1 2,-1-2-3,11-3 0,0 0-1,0 9-1,12-9 1,9 4-2,7-4-1,7 0 2,4 0-2,5 0 0,-4-3 0,2-1-1,-9-1 0,-5 0 1,-8-3-1,-6 0 1,-11-2 0,-6-2 1,-9-5-1,-7-1 2,-6-3 0,-10-4 0,-4-1-2,-4 1 1,2 2-1,0 3 1,5 4-2,4 2 1,10 5-1,10 2 0,12 7 0,9-12 0,10 6 0,7-1-1,4-1 1,5-3-1,1 0 1,-1 0-1,-4 0 1,-3 1-1,-8 1 1,-5-1 0,-15 10 0,4-16 1,-12 4-1,-10-3 1,-7-4 0,-10-4 0,-1-4-1,-3-2 1,0 0 0,4 1-1,3 3 1,7 5-1,8 3 0,10 4 0,7 13 0,10-15 0,7 13-1,5-1 1,5 3-1,2-4 0,2 4 1,-1-4-1,-2 4 1,-2-4-1,-8 1 1,-4-2 0,-14 5 0,12-16 0,-15 5 0,-3-6 1,-8-2-1,-7-4 1,-3-3 0,-4 0-1,0 0 1,0 1-1,3 3 0,4 5 0,7 5 0,8 2 0,6 10 0,11-10 0,7 10-1,4-4 1,3 4-1,2-6 1,-1 2-1,2-1 1,-7 0 0,-2-1-1,-7-1 1,-5-3 0,-7-1 0,-4-4 1,-6-2-1,-9-6 1,-5-4-1,-6-3 1,-2-2-1,1 0 1,0 2-1,4 3 0,5 2 1,9 8-2,9 3 2,4 14-1,23-13 0,4 13-1,7 0 1,7 0 0,4 0 0,2-2-1,0-1 1,-4-3-1,-8-2 1,-6-2 0,-10-3 0,-6-2 0,-13-4 0,-4-3 1,-11-6 0,-9-2 1,-9-6-1,-13-6 1,-5-3-1,-1-1 3,-1 4-3,4 3 0,7 6 0,6 5-1,14 10 0,15 6 0,7 12 0,23-3-1,5 6 1,6-3-1,7 3 1,2-3-1,0-3-1,-2-2 0,-5-2 2,-5-1-1,-11-4 1,-6 0 0,-9-4 0,-5-3 0,-11-5 1,-8-1 1,-7-5 0,-7-4-1,-4 0 0,-2 1 0,4 2 0,0 5 0,7 5-1,6 3 1,11 6-1,11 12 0,6-9 0,10 9-1,5 0 1,7 0-1,1 0 1,2 0-1,1-4 1,-4 1-1,-4-2 1,-3-2-1,-8-2 1,-4-3 0,-6-2 1,-6-2-1,-8-3 0,-9-4 1,-6-3 0,-8-3 0,-3-5-1,-4 1 1,1 0 0,2 1 0,5 6-1,7 2 0,9 6 1,11 6-1,6 12 0,17-11 0,8 11-1,6 0 1,7 0-1,6 0 1,2 0-1,0-7 0,-2 0 0,-3-3 1,-8-3-1,-6-1 0,-9-2 1,-5-1 0,-10-3 0,-6-2 1,-8-6-1,-9-2 1,-8-6 0,-11-6 0,-7-4 0,-1-2 0,-2 2 0,2 2-1,4 8 1,8 6 0,7 7-1,13 8 0,15 15 0,0 0 0,27-3-1,-1 9 1,9 1-1,4 1 0,2-2 1,0-1-1,-2-2 0,-2-3 1,-8-3-1,-5-2 1,-8-2 0,-6-4 0,-10-2 1,0-2-1,-11-4 1,-9-1 0,-6-6 0,-10-2 0,-3-1 0,-2-3 0,2 1 0,2 3-1,6 3 1,9 7-1,10 8 1,12 10-2,19 0 1,5 9 0,7 2-1,4 0 0,2 0 1,2-3-2,-3-8 2,-3-4-1,-6-8 1,-3-3 0,-6-6-1,-6-3 2,-6-4-1,-6-1 1,-7-3-1,-7-1 1,-7-3-1,-8 0 1,-5 0 0,-5 0 0,1 1 0,0 3 0,4 5-1,5 6 1,7 5-1,10 6 0,12 10 1,13-3-1,6 9 0,9 0 0,3 2 0,3-1-1,2-2 1,-1-2 0,-4-3-1,-4-3 1,-6-4 0,-4 0 0,-8-4 0,-4-4 0,-5-2 1,-10-3-1,-5-4 1,-5-4 0,-10-6 0,-4-5 0,-4-1 0,2 0 0,1 1 0,1 3 0,9 4 0,5 5-1,12 9 1,8 6-2,13 8 1,5 4 0,3 0-1,5 6 1,2-1-1,2-2 1,-5-3-1,-1 0 1,-6-5 0,-4-4-1,-3-4 1,-4-4 0,-7-4 1,-5-2-1,-6-5 1,-8-3-1,-7-3 1,-6-2 0,-5-3 0,-1 1-1,1 3 1,3 0-1,7 4 1,10 5-1,8 10 0,15 1 0,9 10 0,9 5 0,6 0-1,5 6 1,2 0 0,1-6-1,-2 0 1,-1-6-1,-8-3 1,-4-3 0,-8-2-1,-3-2 1,-7-4 0,-5 1 1,-7-2-1,-4-4 0,-6-4 1,-5-6-1,-1-2 1,-1-3-1,1 3 1,5 0-1,2 5 0,7 7 0,9 7 0,7 9 0,8 9 0,3 3-1,3 6 1,3 0-1,-1 3 1,-3-3 0,-3-1-1,-4-2 1,-13-6 0,12 3 0,-12-3 1,0 0-1,-14-17 0,2 8 1,-4-6-1,-4 0 1,-2-1-1,-2-2 1,3 1-1,3 3 0,3 2 0,8 3 0,7 9 0,9-4 0,6 4-1,3 4-2,7 1-10,0-5-25,-1-8-3,1-7-2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1:09.02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 0 6,'0'0'10,"0"0"0,0 0-1,0 0-3,0 0 0,0 14 0,7-4-1,-1 4 0,4 5 0,3 6-1,5 8 0,4 6 1,6 9-1,9 7-1,10 9 1,9 7-1,8 8-1,11 6 0,5 1-1,2 1 0,0-5 1,-3-5-1,-6-8-1,-9-9 1,-8-7-1,-11-8 1,-9-11-1,-7-6 1,-8-8-2,-7-2-2,-6-9-5,-8-9-8,0 10-15,-10-21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1:09.88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8 734 13,'-9'-6'14,"9"6"-2,0 0 0,0-14-1,0 5-2,0 9-1,14-23 0,-2 10-1,6-8-1,3 0 1,6-6-3,6 0 1,5-6-2,8-2 3,3-5-3,2 1-1,2-4-1,2-1 0,-3 0 0,-2 0-1,-4 0 1,-5 2-1,-4 4 0,-6 2 0,-8 6 1,-3 6-2,-4 6 1,-5 3-1,-11 15-2,11-13-5,-11 13-3,0 0-9,7 9-15,-4 1-1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1:10.57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0 10,'10'28'12,"-3"-10"0,3 5-3,4 3 0,4 2 0,6 3-2,4 5-2,4 5 1,7 3-1,2 4-2,6 3-2,2 5 2,1 3-2,0 3-1,2 0 0,-3-1-1,-2-1 1,-3-3 0,-1-3 0,-9-7-1,0-4 1,-4-5-2,-3-6 0,-5-5-5,-1-4-7,-1 1-14,-12-15-2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1:11.298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3 683 2,'-7'-9'15,"7"-3"1,0 12-5,7-18 3,0 5-1,8-3-1,1-6-3,11 0-1,1-6-2,7-1 0,2-8-3,3-5 0,2-4-2,-1-3 1,0-4-2,-3 0 0,-1 2 3,-3 2-3,-4 5 1,-5 9-1,-4 8-1,-5 8-5,-4 10-7,-12 9-16,0 0-4,0 0-1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1:12.13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0 2,'0'0'12,"0"12"-2,0-12 2,0 17-5,4-5 2,-4 4-3,6 1 1,-3 3-1,2 1-2,1 1 1,0 2-1,0 0-1,1 2 1,0-2-1,2 4-1,0-1 0,0 0-1,4 3 1,-1-1 1,1 2-2,3-2 1,-1 1 0,4 0-1,1-3 0,2 1 1,1-3-2,4-1 1,3-3 0,1-2 0,2-2 0,0-3-1,4-1 1,-3-2-1,-2-1 0,-1 0 1,-1-1-1,-4-1 0,-1-3 0,-1 1 0,-5-3 0,2 0 2,-5-3-2,0 0 0,0 0 1,-5 0-1,2 0 2,-4 0-1,0 3 1,-9-3-2,13 0 0,-13 0-5,0 0-3,0 0-11,0 0-14,-13-9-1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1:13.148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0-1 3,'0'0'14,"10"3"2,-10-3-5,12 7 2,-3-7-4,2 6-1,2-3-1,1 0-1,2-3-1,2 0-2,-3 0-1,4 0 0,-4 0-1,3-3-1,-2 3-4,-2-4-5,0 4-6,0 0-15,-4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1:13.63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0 118 7,'12'-24'13,"-6"8"1,2 0-7,-1-1-3,1 0-6,2 6-13,-5-6-9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1:13.99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0 242 2,'10'-52'15,"-5"21"-2,1-2-5,1 4-2,1-3-2,0 7-7,0 4-4,-3 2-16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47.205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-11-9 10,'-11'0'17,"11"0"-3,0 0-2,0 0-1,0 0-1,0 0-1,14 8-1,-1-3-2,5-2 1,8 5 0,6-1-1,10 3 1,5-2-3,8 3 0,3-4-2,4 5 1,4-2-1,2 0-1,-5-2 0,1-1 0,-5 1 0,-2-2 1,-5-2 0,-7-4-2,-6 0 1,-8 0-1,-7 0 1,-6 0-2,-6 0-4,-12 0-9,0 0-20,0 0 1,-17-8-3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1:14.39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-2 167 4,'0'-11'16,"0"-7"0,0 5-5,4-3 0,-4-2-3,6-2-2,-2-3-6,1 3-24,-5-8-1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2:23.495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0-3 6,'37'4'10,"-11"-4"1,9 6-1,5 1-3,7-1 0,8 5-1,4 3-1,9 4-2,4 5 1,8 5-2,5 4-1,8 1 1,4 2-1,5 0 1,7-2 4,5 0-3,1-2 3,1 3-2,-2-8 3,-2 4-3,-6-6 3,-2 1-3,-8-3 0,-5-2 1,-8-6-3,-4-2-1,-12-4 1,-6-1-1,-9-1-1,-11-3-1,-8 1-1,-11-4-3,-7 5-5,-15-5-5,0 0-6,-10 3-9,-7-6-4</inkml:trace>
  <inkml:trace contextRef="#ctx0" brushRef="#br0" timeOffset="413">2296 398 19,'54'-13'18,"-25"13"-2,1 7-3,-2 6 0,1 9-4,-6 2 0,-2 9-1,-6 2-1,-5 5-3,-10 0-1,-9 2 0,-12 0-8,-10-3-15,-14-2-13,-5 1-1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2:24.629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0 577 8,'19'5'16,"9"-8"0,12-3 0,16-5-2,15-3 0,16-6-4,16-1-3,9-3 2,15 0-4,9-3-1,6 4 2,4-2-2,4 4-2,-1-2 0,0 4-1,-1 1 1,-5 3-1,-4-1 0,-5 2 0,-10 1 0,-12 2-1,-10 2 0,-12-1-1,-10 1-1,-16 0-3,-10 4-3,-16-5-5,-7 4-6,-13-2-4,-18 8-5,7-11 1</inkml:trace>
  <inkml:trace contextRef="#ctx0" brushRef="#br0" timeOffset="324">2566 67 12,'-8'-31'22,"19"20"-2,9 0-1,10 4-2,2-1-3,11 8-3,2 0 1,3 10-5,-4 8-1,-1 10-1,-12 7-1,-11 12-3,-13 11-1,-15 8-7,-14 12-12,-13 7-18,-18-2-2,-9 4 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10:02:25.795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-6 1065 1,'-12'0'16,"12"0"0,10-8-4,0 2 3,7-4-3,9-1 0,7-6-2,15-1 1,10-9-2,18-1-2,11-5 0,18-4-3,13-5-1,14-5-1,8-1 0,7-2-2,2-1 1,0-3 0,0 0 0,-5 0 0,-7 2 1,-7 2 0,-14 3-2,-9 2 0,-10 5-2,-15 5-1,-15 8 1,-17 1-3,-12 9 0,-13 0-6,-9 10 2,-16-4-4,0 11 1,-17-4-1,-1 4 2,-5 0-1,-3 3 3,-2-3 4,0 0 3,2-3 2,2-2 2,7-2 2,3-3 2,7-1 3,7-2 1,8 1 0,5-2 1,12 4 0,3 1-1,9 9-1,0 3 0,4 12-2,-6 7-4,-5 12-1,-8 10-8,-15 8-18,-13 7-10,-10 7-1,-20-5-2</inkml:trace>
  <inkml:trace contextRef="#ctx0" brushRef="#br0" timeOffset="1279">1750 2272 1,'-42'21'17,"29"-15"0,13-6-4,0 0 1,0-15-2,16-1 0,10-12-2,12-3-1,8-16 0,13-3-2,10-12 2,16-4-4,8-11-1,15 0 0,1-6 2,7 2-4,1 1-1,2 5 1,-6 5-2,-4 10 1,-12 8-1,-11 8-2,-11 10 0,-15 6-1,-8 9-6,-15 2-2,-6 9-11,-11 2-11,-11 0-4,-9 6 1</inkml:trace>
  <inkml:trace contextRef="#ctx0" brushRef="#br0" timeOffset="1662">3051 1070 20,'0'0'34,"16"0"-11,0 0-4,5-7-4,12 7-1,1-4-3,13 4 0,1 3-5,6 10-1,-1 5-2,-7 12-1,-11 20-5,-21 13-7,-14 17-28,-21 17 0,-23 1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3:36.51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270 398 9,'20'-44'15,"-3"18"1,6-5-2,3-2 1,3-6-3,7 3-1,2-2-4,6 4 0,-3 2-1,3 6-2,-3 4-2,3 4 1,-2 7-2,-1 5 1,-3 6-1,-3 0 1,-2 5-1,-1 3-1,-4 2 1,-4 4 0,-3-1 0,-4 4-1,-3 2 1,-4 3 0,-2 3-1,-1 3 1,-4-1 0,-3 4-1,0 1 1,-8 2-1,-2 1 0,-3 4 1,-5 0-1,-5 2 0,-5 7 1,-6 4-2,-2 3 1,-1 1 0,-4 4 0,-2 3-1,-4 2 2,1 2-1,-1-3 0,0 1 0,-2-1 0,-3-1 0,2-3 1,2-3-2,1-4 1,1-4 0,4-5 0,3-5 1,5-6-1,5-5 1,2-9 0,7-3-1,2-8 1,7-1-1,1-7 1,10 0-1,-10-5 0,10 5 0,0 0 0,0-12 0,0 12 0,0 0 0,0 0 0,0 0 1,0 0-1,0 0 0,0 0 0,0 0 0,0 0 0,0 0 0,-12 10 0,12-10 2,0 0-2,0 0 0,0 0 0,-11 9 0,11-9 0,0 0 0,0 0 0,0 0 0,0 0 0,0 0 0,0 0 2,16 0-2,-7-5 0,3 5 1,3-6-1,4 6 0,5-5 1,3 2-1,4 3 0,4 0 1,4 0-1,2 4 1,0 2-1,3-2 0,-3 6 1,0 2-1,-1 5 0,-2 1 0,-3 4-1,-4 0 1,-3 3 0,-4 2 0,-4-1-1,-5-2 1,-5 0 0,-5-4 1,-5-1-1,-5-4 0,-5-4 0,-7-2 1,-4-5 0,-5-4-1,-3 0 0,-3-9 1,-5-2-1,-2-4 0,-1-4 0,0-4 0,-1-2 0,0-1 0,3-2 0,2 0 0,1 1 0,6 5 0,1 0 0,2 4 0,4 5 0,4 2 0,0 2-1,4 3 1,2 2-1,2-1 0,10 5-2,-14-8-7,14 8-10,0 0-17,8-13-2,-8 13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16.473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1943 321 12,'-69'-33'10,"29"21"-4,0 2 6,-7-2-1,1 6-2,-4 1 0,1 5-2,-4 0 1,2 3 0,-6 1 5,1 6-7,2 4 0,2 7 2,-1 1-2,3 7-2,-2 4 1,4 8-2,3 2 1,2 8-2,2 1 0,5 4 0,1 3-1,6 4 1,2 1 0,4 2 0,3 2-1,5 2 1,2-2-1,3 2 1,2 0-1,5-2 0,3 2 0,0-2 0,5-1 0,4-3-1,5-2 1,3 0-1,5-3 0,3-2 0,5-3 0,5 0 0,4-4 0,5-3 0,2-3 0,2-5 1,4-3-2,5-5 2,0-5-1,3-5 0,1-5 1,4-4-1,3-5 0,1-3 1,0-4-1,2-6 0,-1-5 1,0-4-1,0-4 0,-2-7 0,-2-5 1,0-4-1,-1-7 0,-3-4 0,-3-4 1,-2-4-1,-3-2 0,-5-5 2,-3-1-1,-6-2-1,-5-1 1,-5 0-1,-6-3 1,-6-2-1,-4-4 1,-6 3-1,-8-5 0,0-1 0,-12-1 0,-2-3 0,-7 2 0,-4 3 0,-7-2 0,-7 4 0,-12 2 0,-7 3 0,-10 6 0,-12 4 0,-10 8-3,-11 10-1,-6 16-8,-11 13-25,-7 17-5,-7 17 0,-10 14 1</inkml:trace>
  <inkml:trace contextRef="#ctx0" brushRef="#br0" timeOffset="5996">2743 343 14,'-11'0'27,"11"0"0,0 0-4,0 0-5,13 0-3,2-5-3,0-13-3,10 2-1,4-12-3,10-4-2,3-6-1,4-2-2,3 1-4,-2-2-6,2 4-28,-3 12 0,-12 1 0</inkml:trace>
  <inkml:trace contextRef="#ctx0" brushRef="#br0" timeOffset="6478">3029 1356 31,'0'-13'27,"4"-1"-5,-1 5-2,7 6-4,-10 3-2,25-8-5,-7 5 1,7 3-5,5 0 0,8 3-2,3-3-1,7 0-1,5 3-2,1-3-3,5 3-9,-4-3-23,-2 0-2,-1 0 1</inkml:trace>
  <inkml:trace contextRef="#ctx0" brushRef="#br0" timeOffset="6944">2729 2050 36,'9'-7'36,"1"12"1,-10-5-24,16 20-2,0-4-2,7 10 0,2 5-4,7 9-2,1 1-2,2 2-3,3 4-5,-6-2-14,-1-1-16,1 0 0,-9-8-2</inkml:trace>
  <inkml:trace contextRef="#ctx0" brushRef="#br0" timeOffset="7432">1728 2764 7,'10'0'35,"-10"0"0,8 12 2,-14 3-23,6 12-7,-8 6 1,1 12-1,-5 10-4,-4 7-4,-2 8-3,-7-3-9,1 1-23,0 1 2,-5-13-4</inkml:trace>
  <inkml:trace contextRef="#ctx0" brushRef="#br0" timeOffset="7906">652 2591 12,'0'0'33,"-6"12"2,-8 2-16,-3 7-6,-5 3-3,-6 8-3,-6 6-6,-11 3-10,-2 8-8,-4 6-16,-9-7 0,2 4-2</inkml:trace>
  <inkml:trace contextRef="#ctx0" brushRef="#br0" timeOffset="44104">1989 4924 4,'-43'-6'18,"17"9"-2,-4 0-2,-2 4-2,-2 2-1,-3 4-1,-3 5-2,-4-1-1,1 7-1,-4 0 1,1 8-3,-3 1 3,4 7-2,-1 3-2,5 6 1,1 3-1,1 5 0,4 5 0,4 3 0,0 1-1,7 2 0,1-1 0,5-2-1,4-4 0,7 0 1,7-7-1,0-1 0,14-5 1,6-4-1,5-3 0,8 0 0,6-5-1,6 0 1,7-4-1,5-3 0,2-4 0,3-2-1,2-6 1,1-6 0,3-6 0,-1-5 0,0-9 0,-4-7 1,2-7-2,-4-5 1,1-6 0,-3-6 0,-6-5 0,-3-4 0,-1-6 0,-5-3-1,-4-4 1,-5-1 0,-3-4 0,-4 1 1,-5 0-1,-7-1 0,-4 2 0,-8 3 1,-8 2-1,-9-1 1,-9 5 0,-11 2-1,-8 6 0,-8 4 0,-13 7 1,-6 6-1,-9 7 0,-5 11 0,-5 9-2,-5 8-2,2 15-4,-6 5-9,6 13-21,6 13 1,3 5-2</inkml:trace>
  <inkml:trace contextRef="#ctx0" brushRef="#br0" timeOffset="45195">1775 4610 20,'0'-11'27,"0"11"-9,0 0-3,0 0-1,0 0-3,0 0 0,-7 13 0,7-2-4,0 3 0,4 4 1,-4 3-2,6 5-2,-3 1 0,3 5-1,-2-1-1,2-1 0,-1-1 0,-1-2-1,1-1 0,-1-2-1,-1-5 1,-3-2-2,5-3-1,-5-14-10,0 14-24,0-14-3,0 0-2,-17 0 4</inkml:trace>
  <inkml:trace contextRef="#ctx0" brushRef="#br0" timeOffset="46526">1992 6309 12,'-37'-10'12,"15"6"2,-2 4-3,-2 4 0,-2 2-5,-3 4 0,1 3-2,-4 4 0,-1 4 1,-2 4-2,-3 2 2,-2 4-1,1 6 0,-4 3 2,2 5-1,-1 3-1,0 4 2,-2 3 0,3 6-2,0 1-1,3 4 0,-3 0 1,5 5 1,-1 2-2,4 3-1,3-2 0,1 1 1,3 0-1,5 3 0,1-1-1,7 2 1,1 1-1,8 0 0,1 2 0,5 1-1,0 1 0,7 2 1,4-2-1,1-1 1,6-1-1,1-2 1,5-1-1,4-3 0,2-3 1,3-3-1,4-3 0,3-2 0,1-4 0,3-3 0,4-4 0,1-3 0,3-3 0,0-5 0,1-3 0,0-2 0,-1-7 0,0 0 0,2-3-1,-2-4 1,0-3 0,0-4 0,-1-3 0,-1-6 0,3-5 0,-1-3 0,0-8-1,-1-5 1,1-5 0,-2-6-1,0-8 1,-2-5 0,-1-8 0,-1-10-1,-2-6 1,-3-5 1,1-9-1,-2-3 0,0-7 0,-1-3 0,0-3 0,-3-1 1,0-2-1,-3 1 0,-1-3 1,-3 2-1,-2-3 0,-5 2 1,-4 3-1,-3-1 1,-5 0-1,-4 5 1,-3-2 0,-3 4-1,-8 2 1,-3 2 0,-5 1 0,-5 2 0,-4 2-1,-8 3 0,-5 2 0,-6 0 2,-5 2-2,-6 1-2,-7 1 2,-7 6 0,-6 1 2,-8 5-4,-6 9 2,-7 11-1,-3 14-3,-7 12-3,0 24-12,-6 15-21,-3 15 1,1 18-2</inkml:trace>
  <inkml:trace contextRef="#ctx0" brushRef="#br0" timeOffset="69422">2617 6679 3,'0'0'5,"0"0"0,0 0-2,0 0 0,0 0 1,0 0 0,0 0 0,0 0 1,6-12-1,-6 12 0,0 0 3,7-12-1,-7 12 0,9-12 1,-9 12-2,13-15 3,-5 4-1,5 0-1,1-5-1,4 0 1,3-5 0,6-1-1,1-5 1,6-2-2,4-2-1,2 0 0,2-4-1,4 0 1,-1-2-2,2 1 1,0-1-1,0 1 3,-1-3-4,-2 1 2,0 1-2,-4 2 0,-1 1 1,-4 0-1,-5 5 0,-4 1 0,-6 3 0,-4 4 1,-4 5-1,-5-1 1,-7 3-1,0 2 1,-7 1 0,-2 1 0,-3-3 0,-3 0-1,-5-4 1,0-1 0,-3-5 0,-2-4 0,-3-7-1,-1-3 1,-4-5 0,0-7 0,-4-7-1,-1-3 1,-4-5-1,-3-3 0,-4-4 0,0-3 0,-2 0 0,-3-1 0,-2 1 0,-1-1 0,-1 1 0,-2 1 0,1 6 0,-2 1 0,1 4 0,0 4 0,0 3 1,1 3 0,4 7-1,2 3 1,6 5-1,4 5 1,5 3-1,4 4 1,7 8-1,4 1 0,6 6 0,4 2 0,4 1 0,9 7 0,-10-3 0,10 3 0,0 0 0,0 0 0,13 10 0,-13-10-1,14 8 1,-14-8 0,14 5 0,-14-5 0,9 0 0,-9 0 0,0 0 0,0 0 0,0-11 0,0 11 0,-9-19-1,5 6 1,-2-4 0,0 1 0,0-3 0,0 1-1,-1-1 1,-4-1 0,0 2 0,-1-1 0,-3-1 0,0 1 0,-1 1 0,0 1 0,-2 0 0,5 3 0,-2 5 0,2 2 0,-1 3 0,1 4 0,1 0 0,-1 6 0,3 0 0,1 4 0,1 1 0,0 3 0,2 3 0,3 4 0,0 2 0,3 2 0,0 4-1,3 2 1,1-1 0,4 2 0,0-3 0,3 0 1,2-1-2,3-2 2,2-1-2,0-1 0,0-3 1,1-4-1,1-3 1,1-8-1,-2-6 1,-2-6 0,0-10 0,0-5 1,-1-7-1,-1-5 1,-1-5-1,-4 1 0,1-2 1,-4-2-1,-1-1 0,-1 1 0,-5 1 0,0 0 0,-5 2 0,-1 0 0,-1 2 0,0 2 1,-4 4-1,2 3 0,-2 6 0,-3 3 0,0 9 0,0 5 0,-3 4 0,-3 10 0,1 3 0,-2 4 0,-1 3 0,3 3 1,0 1-2,0 5 1,2 4 0,1 3 0,4 5 0,3 0 0,2 3 0,4-2-1,3 1-1,0-7-4,10-2-15,-1-6-16,-3-11 1,3-1-3</inkml:trace>
  <inkml:trace contextRef="#ctx0" brushRef="#br0" timeOffset="71761">1087 6930 10,'-25'-35'13,"8"14"1,-4-4-2,-6-7 1,-7-5-2,-6-8-1,-3-8-1,-7-8-1,-1-5-2,-7-8 1,4 0-4,-3-1 2,3 6-2,-1 4 0,3 8-2,2 8 0,6 6 0,4 6 0,2 9 0,5 3 0,8 3-1,4 4 1,4 1-1,6 5 0,3 2 0,8 10 0,-8-11 0,8 11 0,0 0 0,14 0-1,-3 0 1,3-5 0,3-2 0,5-7 1,2-5-2,4-11 2,2-8-1,2-9 1,5-9 0,4-9-1,5-7 2,4-8-1,6-4 0,6-6 0,6 0 1,6-3 2,3 0-3,3 0 0,1 1 1,1 3-2,1 4 2,-2 5-2,-2 3 0,-3 5 1,-3 8-1,-8 6 1,-6 9-1,-7 5 1,-7 7-1,-11 5 1,-4 6 0,-11 5-1,-4 2 0,-6 4 0,-5 3 0,-4 2 0,0 10 0,-7-11 0,7 11 0,-14-5 1,14 5-2,-15 0 2,15 0-2,-10 0 1,10 0 0,0 0 0,-3-14 0,6 2 0,2-2 0,0-3-1,1-5 1,0-3 0,0-1 0,1-3 0,-3-1-1,-4 1 1,0 1 0,0 0 0,-8 5 0,1 3 0,-4 5 0,-2 3 0,0 7 0,-5 5-1,0 5 1,-1 7 0,-3 3 0,-3 7 0,0 5 0,-2 6 0,-1 2 0,2 4 0,1 5 0,2 1 0,4 3 0,6 2 0,6 4 0,4-3 0,6 4-1,6-5 1,5-4-1,2-5 1,6-8-1,5-11 1,4-9-1,3-13 1,4-10 0,1-9 0,2-12 0,4-9 0,-1-8 1,-3-7-1,-3-3 1,-5-5-1,-4-2 1,-8 0-1,-5 3-1,-13 6-1,-11 4-1,-9 11-2,-11 5 0,-4 17-4,-10 9-17,-2 10-9,3 8 0</inkml:trace>
  <inkml:trace contextRef="#ctx0" brushRef="#br0" timeOffset="78296">866 8137 17,'-10'-10'18,"-8"-8"-4,6 6 1,-3-1-4,-2-5 0,-1 0-3,-4-3-1,1-1-1,-4-4 0,-2 3-2,-2-2 1,-2 4 0,-3-2-2,-3 4 0,-2 0-1,-2 7 0,-5 1-1,4 5 0,-3 6 0,0 0 0,2 7 0,1 6-1,3 2 1,3 4 1,5 2-2,4 3 2,3 1-2,6 1 1,2 2 0,7-2-1,3 2 1,6 1 0,0 3-1,10 3 0,5-1 1,5 4-1,7 1 1,4 2-1,7 3 1,7 3-1,6 1 1,6 1 0,7 5-1,4 2 1,3 4 0,4 2-1,-1-1 0,0 2 0,-1-1 0,-5-5-1,-5 0 1,-5-7 0,-5-4-1,-6-8 1,-2-2 0,-7-6 1,-6-5-1,-5-5 0,-7-4 0,-2-2 0,-5-3 0,-13-11 1,11 15-1,-11-15 0,0 9 0,0-9 1,0 0-1,-12 4 0,12-4 0,-15-3 0,15 3 0,-19-10 0,8 4 0,-2-3 0,-1-1-1,-1 0 1,-3-2 0,2 1 0,-6-2 0,1 4 0,-1-3 0,-5 4 0,-2 0 0,-2 2 1,-3 1-1,-3 5 0,-1 0 0,-3 0 0,0 6 0,0 3 0,1 2 0,-1 4 0,1 5 0,1 0 0,5 5-1,3 1 1,4 1 0,6 0 0,2 0 0,8-2 0,7-1-1,4-1 2,4-3-1,8-2-1,7-4 2,8-3-2,5-3 2,7-3-1,6-5 1,6-4-1,5-4-1,3-3 2,1-4-2,2-3 2,2-2-2,-1-2 1,-2 0-1,-6 0 1,-3 0 0,-6 1 1,-6 0-1,-5 1 0,-9 2 1,-7 2-1,-6 3 1,-7 2-1,-6 11 0,-3-10-1,-7 10-2,-4 0-3,3 9-14,-3-2-18,-2-7-1,6 4-1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44.36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25 1749 8,'-17'-6'29,"17"6"-5,-11-4-10,11 4-2,0 0-3,0 0-2,14 20 0,0-6-2,8 8 2,6 6 0,12 12-2,6 5-2,8 10 0,10 5-1,7 7-1,5 3 1,8 4-2,0-2 2,1-2-2,-2-4 1,-3-5 0,-9-8-1,-6-6 1,-7-9-1,-7-7 0,-11-11 1,-5-8 0,-6-12 0,-2-16 0,-3-14 0,-3-13-1,2-15 2,2-14-2,2-13 1,3-17-1,5-13 1,5-10-1,5-12 1,5-8-1,3-11 1,6-3 0,3 1 1,4 6-1,-1 6 0,0 13 0,-4 14 0,-2 16 0,-5 18-1,-8 16 0,-5 12 1,-6 11-1,-8 12 0,-6 8 0,-4 8 0,-6 4 0,-11 14 0,10-11 0,-10 11 0,0 0 0,-10 6 1,10-6-1,-18 16 0,6-8 0,1 2-1,-1 0 1,0-1-1,0-1 0,0 0 0,1-3-1,2 3 1,0-4 0,9-4 0,-16 9-1,16-9 1,-12 6 1,12-6-1,-11 0 1,11 0 0,-9-12 0,5 3-1,-2-4 1,2-2 0,1-5 0,3-4 0,0 0 1,0-4-2,6-4 2,1 0-1,5-1 1,4-1-1,2 2 2,4 3-2,4 4 0,1 5 1,1 7 0,2 7-1,-1 6 0,-2 8 0,-1 8 0,1 3 1,-3 7-1,-2 2 1,-3 3-1,-5 5 1,-6 3-1,-2 2 0,-6 3 0,-12 0 0,-4 3-1,-5-1 1,-5 1-1,-6-3 0,-3-2 2,-6-5-2,1-6 2,0-9-2,-1-9 2,3-13-1,3-12 0,6-15 0,5-11 0,7-12 0,6-7-1,7-5 1,7 1 0,7 3-1,8 4 1,8 8-3,4 4-1,9 12-13,2 8-18,-2 4-2,1 6-1</inkml:trace>
  <inkml:trace contextRef="#ctx0" brushRef="#br0" timeOffset="2715">963 2063 9,'0'0'10,"11"0"4,-1 5-6,0 2 3,3 2-1,5 2-2,3 2-2,7 5 1,0 0-3,7 6 1,2-2-3,5 4 0,1 1-1,5 2 0,3 0-1,0 0 0,2-1 0,0-1 1,-2 1-1,-5-4 0,-5-5 0,-4-2 1,-11-5-1,-4-2 0,-7-5 1,-6-5-1,-9 0 2,0 0-1,0-13-1,0 3 1,-5-2 0,0-4-1,0-4 1,2-2 1,3-7-1,0-6 0,3-8 1,4-5 1,2-12-1,6-6 4,-1-12-2,5-6 0,0-6 0,2-5-1,-1-7 1,4 0 0,-4-2-2,0 6-1,0 8 1,-2 8-2,0 8 1,-5 13-1,0 11 0,-4 10 0,-2 12 0,-2 5 0,-2 8 0,-3 3 0,0 12 1,0-12-1,0 12 0,0 0 0,0 0 0,0 10 0,0-10 0,0 0 0,-6 12 0,6-12 0,0 0 0,0 0 0,0 0 0,0 0 0,6-12 0,-6 12 0,4-10 0,-4 10 0,0 0 0,0-11 0,0 11 1,0 0 0,0-9-1,0 9 1,-4-9-1,4 9 0,-10-13 0,10 13 1,-14-14-1,7 3-1,-3 0 1,1-3-1,0-2 1,-2-4 0,1-4-1,0-4 1,1-4 0,0-2 0,0-4 0,2-1 0,3-2 0,4 0 0,0-2 1,7-1-1,0 1 0,7 1 1,3 0 0,1 4 0,5 2 0,1 4 0,0 5 0,1 8 0,-1 6 0,0 6-1,0 7 0,-2 3 1,-1 7-1,0 4 0,-1 3 1,-1 2 0,-1 4-1,0 2 0,-3 0 0,1 1 0,-3 1 0,-1 1 0,-5 1 0,0-1-2,-3 0 2,-4 0 0,0-1 0,-8-2-1,-2 1-1,-5-5-1,-3 1-7,-10-7-25,-3-10-3,-4 1 1,-9-13-2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33.01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827 289 9,'-24'-24'18,"9"11"-3,-1 4-1,-1 0-1,-3 6-3,1 3-1,-5 5-1,1 6-1,-4-2 0,1 9-1,-4 1 0,1 5 1,-2-1-3,0 7 1,-2 1-1,4 4 1,-2 1-2,4 5 0,2 1-1,4 5 0,2 1 0,5 2 0,2 2 0,4 2 0,2 0 0,6 0 0,-3-1 0,8-1-1,2-2 1,5 2-2,5-4 1,6 1 1,6-2-2,7 0 1,4-1-1,6-5 2,2-4-1,7-3 0,-1-6 0,4-6-1,0-7 1,1-6-1,1-9 1,3 0-1,3-13 0,-1-8 0,0-8-1,0-10 1,0-7 0,-3-7 0,-3-5-1,-7-3 1,-4-4 1,-6-1-1,-4 1 0,-7 3 1,-7-2-1,-6 0 0,-7-1 1,-6-1-1,-8 1 0,-7 1 0,-7-1 1,-8 1-2,-9 1 2,-9 4-1,-8 7 0,-11 6 1,-8 8-1,-8 9 0,-6 11 0,-5 11-1,-1 18-1,-5 8-2,5 20-6,-6 7-11,8 18-19,3 16 0,1 10 0</inkml:trace>
  <inkml:trace contextRef="#ctx0" brushRef="#br0" timeOffset="1435">709 1502 14,'-21'0'13,"11"4"-1,-2 0 0,0 3-1,-2 2-2,-1 3 0,-1 4-1,-1 1-1,0 6-2,-1-1 1,-1 6-1,-2 1-1,2 6 0,-5 1 1,3 3 0,-3 4-2,1 5 0,-2 0 0,4 6 0,-4 0-1,2 4 2,-1 0-2,2 2 0,-2 1-1,4 2 1,-2 0 0,0 2 0,2-2 0,1 2 0,2 0 0,0 1-1,1-1 0,0 1 0,2 2 0,1-1 0,1 0 0,2 3 0,1 1-1,2-1 1,1 1 0,3 2 0,3-2-1,0 5 1,0-2-1,0 3 0,4 2 0,-1 2 0,2 1 1,1-1-1,1 2 0,2-1 1,3-2-1,2 0 0,4-3 0,3-3 0,3-3 0,3-5 0,3-3 0,2-6-1,4-6 1,1-5 0,4-6 0,2-5-1,4-6 2,0-4-1,2-6 0,1-5 0,3-7 1,0-7-1,1-4 0,-1-7 0,0-7 0,2-6 0,1-6 0,4-6 1,-2-6-1,-1-4 2,0-7-2,-1-3 1,0-6-1,-1-6 1,-5-3-1,-3-6 0,-1-4 0,-2-3 0,-1-3 0,-1-3 0,-4 1 0,-1-6 1,-2 0-1,-1 0 0,-4-2 0,-2 1 0,-5-1 0,-4 3 0,-2 1 0,-5 3 1,-4 4-1,-3 4 0,-5 2 0,-6 4 0,-5 4 0,-3 1 0,-7 0 0,-2 3 1,-5 0-1,-5-1 0,-3-3 0,-2 0 0,-3-2 0,1 1 0,-3-2 0,2 2 0,-1 1 0,0 6 0,0 4 0,-3 8 0,-6 10 0,-5 8 0,-6 17-3,-8 9-3,-6 19-8,-14 10-19,-6 15-8,-5 13 0,-5 9 1</inkml:trace>
  <inkml:trace contextRef="#ctx0" brushRef="#br0" timeOffset="16728">1585 291 7,'0'0'15,"-9"-8"0,9 8-3,0 0 1,0 0-2,0 0 0,9-15-1,-9 15 0,17-21-2,-3 8 1,1-6-1,5-1-2,0-5-1,5 2 2,0-3-4,1 0-1,1 2-1,-2 2 0,-5 5 0,-2 2 0,-3 5-1,-3 3 1,-12 7-2,0 0-1,4 10-4,-4-10-11,-17 13-19,8-1 1,-6-5-3</inkml:trace>
  <inkml:trace contextRef="#ctx0" brushRef="#br0" timeOffset="20804">1448 1163 13,'-25'5'20,"13"-2"-6,-3 1 2,0 2-4,-4-2 0,0 4-2,-2-4-1,0 4-1,-4-5-1,2 1 0,-2-4-3,0 0-1,0-8 0,3 0-1,1-6 0,3 0 1,2-4-1,1-1-1,3 0 0,4 0 0,2 1 0,2 2 0,0 4-1,4 1 0,0 11 1,0-13-1,0 13 0,0 0 0,0 0 0,0 0 0,0 0 0,0 0 0,0 0-1,0 0 0,0 0-3,0 0-8,0 0-19,15 4-4,-15-4-1</inkml:trace>
  <inkml:trace contextRef="#ctx0" brushRef="#br0" timeOffset="21533">975 590 19,'0'0'35,"-4"10"1,4-10-19,-10 4-5,10-4-2,0 0-5,0 0-3,9 4-9,-9-4-25,0 0-1,13 9-3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24.89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709 13 17,'-12'-14'35,"0"14"-2,-9 0-17,-11 0-3,-2 3-2,-15-3-5,-4 10-4,-13-2-4,-11 4-10,-7 2-7,-3 4-13,-8-6-3,8 3 2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25.312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443 317 6,'0'-29'33,"-6"8"1,-7-4-14,0 0-4,-12-7-4,-3 1-3,-11-2-4,-8 1-6,-9 4-9,-11 6-19,-8-3-5,1 11-4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47.79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14 2112 6,'-3'9'13,"3"-9"2,0 0-5,0-17 3,0 4-1,0-7-1,0-4 0,0-12-2,0-6-2,-3-13 0,3-6-3,-3-16 2,3-7-3,-4-13 0,4-9-2,0-8 0,0-8 0,0-6 0,0-1 0,4-1-1,-1 5 1,0 5 0,1 9-1,0 9 1,-1 13 0,-3 15 0,4 12 0,-4 14 0,0 11 2,0 7-1,0 10 0,-5 4 0,5 7-1,0 9 0,-6-13 0,6 13 0,0 0-1,-3-10 1,3 10-1,0 0 1,0 0-1,0 0 0,0 0 1,0 0-1,0 0 0,0 0-1,0 0 2,0 0-1,11-4 0,-1 4 0,4 4 0,6-4 1,5 5 0,10 0 1,7 0-1,7 2 0,6 3 1,3 1-1,3 0 0,1-1 0,0 1-1,-3-4 1,-3-2-1,-4-2 0,-3-3 0,-5 0 0,-5 0 1,-6 0-1,-4 0 0,-4 4-2,-6-4-6,-2 9-25,-5 4-3,-8 1-2,-1 8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25.77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140 303 16,'-29'-55'31,"11"15"-1,-2-6-26,-2-5-21,-6-8-10,5 7-2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26.169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-5 286 10,'0'0'37,"0"0"0,0-31-4,13-5-28,8-13-29,13 0-6,-6-14-4,8 5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36.937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2136-1 14,'-7'-10'21,"7"10"-4,-5-9-1,5 9-3,0 0 0,13 10-3,-13-10-1,23 19 0,-5-3-1,6 8-3,4 1 0,7 8-2,6 1 2,7 8-3,2 5-1,5 4 0,4 3 0,4 4 0,-1 3-1,4 1 0,-1 7 0,0 1 0,1 0 0,1 3 0,-5-2 0,-3-3 0,-3-3 0,-5-5 0,-5-5 0,-5-6 0,-7-6 0,-6-7 1,-7-5-1,-5-4 0,-6-6 0,-7-4 0,-7-7 0,4-10 0,-22 9-1,1-9 1,-2-7 0,-6 1 0,-4-4 0,-7 1-1,-1-1 1,-5 1 0,-6 1 0,-1-1 0,-3 1 0,-4-1 0,-1-3 0,1-2 0,-4-3 0,1-3 0,-4-2 1,1-2-1,-2-3 0,2 1 0,-2 1 0,-3-1 0,1 2 1,-1 1-1,0 0 0,-6-1 1,0 1-1,-2 1 0,-4 0 1,1 1-1,-2 1 0,0-2 0,0 2 0,1-1 1,2 2-1,1 0 1,1 3-1,6 1 1,1 4-1,5 0 1,4 3-2,4 2 2,6 0-1,3 1 0,4 1 0,4 0 0,5 1 1,4 3-1,5-4 1,6 4-1,3 0 1,6 0-1,2 5 1,11-5-1,-14 8 0,14-8-1,-11 19 1,5-4 0,0 4 0,0 2-1,-1 5 1,0 6 0,-1 4 0,1 5-1,0 1 1,1 6 0,0 1 0,0 2 0,3 3 0,3-1 0,6 1 0,1-3 0,6-3 0,4-5-1,3-6 1,2-6 0,2-8 0,0-8-1,-2-10 1,0-11 1,-2-7-1,0-7 1,-3-7-2,1-3 2,0-6-1,1-2 1,0-5-1,2 3-1,-3-2 2,1-2-1,-2-2 0,-2 0 0,-2 0 0,-1 3 0,-4 0 0,-3-2 0,-5 6 0,0 4 0,-4 4-1,-5 3-2,-2 6-5,-9-1-8,2 7-22,1 9 2,-2 2-5</inkml:trace>
  <inkml:trace contextRef="#ctx0" brushRef="#br0" timeOffset="4165">2590 596 3,'0'0'6,"0"0"1,0 0-1,0 0-1,0 0 2,0 0-2,0 0-1,0 0 2,0 0-1,0 0 2,0 0-2,0 0 0,0 0-1,0 9 1,0-9-1,4 10-1,-4-10 1,5 13-1,-2-4-1,4 2 1,-1 2-1,3 4 0,0 2-1,4 4-1,2 2 0,2 5 0,4 1 0,-1 4-1,3 2-1,0 2 1,2 0 0,0 1 1,-2-1-1,0 0 1,2-1-1,-3-3 0,0-2 0,-1-1 1,-2-4-1,-3-3 0,-1-2 0,-3-2 0,-3-2 1,0-2 0,-4 2 0,-1-4 0,-4 0 0,3-2 0,-3-1 1,-3-2-1,-1 0 0,4-10 0,-11 11 0,11-11 0,-17 11 0,7-6 0,0-1 0,-2 3 1,0-3-1,-1 2-1,-3-1 2,1-2-1,-1-3 1,-2 3-1,-2-3 1,-1 0 0,-3-6 1,-1-1 0,-4 0-1,-1-1 2,-4-1-1,-1-2 1,-3-1-1,-2-2 0,-2-1 0,0-1 0,-3-4 0,0 1 1,-3-4 0,0 1 0,-4-3 0,-1 0-1,-3-4 1,-1 1-1,-5-4 1,-2-3-1,-2-3 2,-2 0-3,-3-2 1,2 1-1,-3-2 0,1 0-1,1 0 1,4 2 0,-2 0 0,3-2 0,0-3-1,3 1 1,4 0 0,3 4 0,5 0-1,3 1 0,5 3 1,8 1-1,4 7 1,5 2-1,2 3 1,3 0-1,0 3 1,1 3-1,2 4 1,-1 1-1,2 3 1,0 2-1,-1-1 1,3 3-1,0 1 0,-1-1 0,1 4 0,-1-4 0,-1 4 0,-1-3 0,0 3 0,-1 0 0,0 0 0,-2 0 0,1 0 1,-1 3-1,0-3-1,-1 6 1,-1-2 0,0 1 0,0 3 0,1 1 0,0 5 0,1 3 0,-1 6 0,4 3 0,0 3-1,1 4 2,0 5-2,0 3 1,-1 1 0,-2 2 0,1 0 0,1 2 0,-1-1 0,2 0-1,1 1 2,2-4-2,0-2 1,4 0 0,3-2-1,1-4 1,5-4 0,0-5 0,3-2-1,5-5 1,4-5 0,2-4 0,3-9-1,2 0 1,0-5 1,0-10-1,0-8 0,2-8 0,-4-7 0,3-7 0,-1-6 0,1-4 1,1-4-1,0-1 0,1 1 0,-2-1 1,-3 1-1,-1-1 1,-4 1-1,-2 2 0,-4 1 0,-6 6 0,-3 6 0,-7 6-2,-1 12-3,-12 6-11,1 14-22,-5 15 0,-4 3-2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4:18.36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2256 643 15,'-4'-14'16,"4"4"-3,0 10 1,13-11-2,-4 3-2,9 2 0,2-5-3,8 4 1,6-7-1,10 4-2,7-4 2,11 1-2,10-3-1,11 1-1,11 0-1,11 0-1,8 1 0,10 1 0,6 1-1,8 0 1,4 3-1,2-1 1,-2 4-1,4-1 2,-3 3-2,-1 4 2,-2 0-2,-2 6 0,-6 0 0,-1 5 0,-4 2 0,-5 5 0,-7 3-2,-4 5 2,-6 4 0,-7 4 0,-9 6 0,-7 5 0,-10 4 0,-7 3 0,-9 3 0,-10 1 0,-6 2 2,-10-1-4,-8 2 2,-6-3 0,-9 0 0,-6-1 0,-7 1 0,-7-1 0,-13-2 0,-5-2 2,-12 1-2,-8-2 0,-9-2 0,-6 1 0,-7-5 1,-6-3-1,-6-1 0,-2-5 0,-10-2 0,-1-3 1,-5-5-1,-4-3 0,-3-1 0,-4-3 1,-3-4-1,1-3 0,0-3 0,0-5 0,-1-3 0,0 0 0,1-10 0,2 1 0,3-6 0,2-2 0,3-6 0,3 0 0,4-5 0,5-1 0,5-4 0,3-2 1,6-3-1,6-1 1,4-3-1,8-3 1,6-3-1,7-3 1,3-2-1,9-1 0,4-5 0,3-3 0,3-2 0,3-2-1,3 0 0,4-4-1,5 2-3,-1-3-3,11 6-10,-1 3-14,4-1-4,10 9-2</inkml:trace>
  <inkml:trace contextRef="#ctx0" brushRef="#br0" timeOffset="1632">1991 145 2,'-7'-31'15,"3"15"-2,-3 0-2,-3 0-1,0 3 1,-4-2-2,-1 6 0,-5-3 1,-1 8-2,-6-5 1,1 9-1,-6-6-1,1 9 0,-4-3-2,0 8-1,1 0 0,0 5 1,0 2-2,3 2-1,-1 3 0,4 4 0,0 1 0,3 4 0,-2-2 0,4 2 0,-1 2 1,5 1-1,-1-1 0,3 1-1,3 0 1,4 2-1,3 1 0,2 2-1,5-1 0,0 2 1,5 2-1,2 2 0,3 1 1,4 2-1,2-2 0,2 1 0,2-3 0,3 0 0,2-1 0,3-3-1,3-2 1,1-3 0,3-3 0,1-2 0,4-3 0,1-6-1,2-3 1,1-3 0,1-5 0,-1-5-1,0-2 1,0-2 0,-2-5-1,-3-4 1,-2-3 0,-2-5-1,-1-4 1,-3-4 0,-3-2-1,-1-3 1,-3-3 0,-4-2 0,-1-2 0,-4-5 0,-2 2 0,-5-4 0,-2 0 0,-6-3 0,-3 1 0,-5-2 0,-5 2 0,-2 1 0,-5-1 0,-4 4 0,-1 0 0,-5 3 0,-2 2-1,-3 2 1,-2 4-2,-5 6 0,0 8-2,-8 2-5,3 12-17,-4 9-15,-7 4 2,0 10-1</inkml:trace>
  <inkml:trace contextRef="#ctx0" brushRef="#br0" timeOffset="2887">1221 737 15,'0'0'15,"0"11"-1,0-11 0,0 0 0,0 0-2,0 0 0,-8 0-2,8 0 0,-10-8-1,10 8-2,-15-7-1,6 4-1,-5-4 1,1 2-2,-4-3-1,2 1 0,-3-1-1,4 3 0,-3-2-1,4 3 0,0 0-1,0 4 1,2-3-1,1 3 0,10 0 0,-18 0 0,18 0 0,-12 6 0,12-6 0,-11 5 0,11-5-1,-12 4 0,12-4-3,-10 4-3,10-4-11,-6 12-20,6-12 1,0 0-4</inkml:trace>
  <inkml:trace contextRef="#ctx0" brushRef="#br0" timeOffset="3729">1606 1105 4,'0'0'22,"0"0"-4,0 0 2,0 0-5,0-13-2,0 13-1,12-17-2,-1 5 0,-2-8-1,6 2-2,1-9 1,5 1-3,-1-6 0,2 3-1,-2-3-2,-1 3 1,-3 2-1,0 3-1,-7 6-1,-1 2 0,-4 5 1,-4 11-2,0-11 0,0 11-2,0 0-7,-16 12-24,7-8-4,9-4-4,-18 6 2</inkml:trace>
  <inkml:trace contextRef="#ctx0" brushRef="#br0" timeOffset="5354">3034 1124 7,'4'-31'20,"-4"19"-4,0 2 2,0 10-5,0-15-1,0 15-3,0 0 0,0 0-1,0 0-2,12 21 1,-6-4-1,6 14-2,0 3-1,5 12 1,0 8-1,3 7 1,0 7-3,2 5 0,-3 5 0,0 1-1,-1 1 1,-3-4-2,-2-5 1,-2-3 0,-2-8 0,-3-5 0,-1-8 1,-5-7-1,0-8 0,-5-3 0,-2-7 0,-3-6 1,-2-4-1,-4-5 0,-2-4 0,-3-3 0,-1-3 0,-5-3 0,-2 0 0,-2-3 0,-3-1 0,-3-1 0,-4 0 0,1-2 0,-3 0 0,-1-2 0,-1-3 1,-2 0-1,0-1 0,-2-1 0,-2-2 1,-2-2-1,-3-2 0,1-2 1,-3-2-1,-2-1 0,-1-2 1,-2-4-1,-1-3 1,2-1-1,-3-3 0,0 0 1,-1-4 0,-1-1-1,-1-3 1,1 2 0,0-2-1,-1 3 1,0 1-1,1 0 1,0 3 0,4-1-1,2 3 1,1 0 0,3 2 0,5 2 0,3 2 0,5 3 0,4 2 0,6 5 0,3 2-1,6 5 0,5 1 1,4 5-1,4 2 0,3 3 1,9 9-1,-11-11 0,11 11 0,0 0 0,0 0 0,0 0 0,0 0 0,0 0 0,0 0 0,0 0 0,0 0 0,3-12 0,-3 12 0,-5-13 0,0 2 0,-4-1 0,-2 0 0,-4-3 0,-4-1 0,-2 1 0,-6-2 0,-1 3 0,-3-1 0,-3 3 0,-1-1 0,-1 4 0,-1 4 0,-1 5 0,1 0 0,2 10 0,-1 3 0,3 3 0,3 5 0,2 4 0,4 4 0,5 2 0,4 2 0,6 1 0,6 3 0,6 1-1,5 1 1,7-2-1,5-2 1,7-2-1,2-3 1,5-7-1,3-5 1,4-5 0,1-9 0,-2-4 0,0-9 0,-2-6 0,-1-4 0,-3-5 1,-3-3-1,-5-2 0,-4-2 0,-7-1 1,-5-1-1,-6 0 1,-4 0-1,-11 0-1,-6 1 2,-7 0-2,-6 1 1,-2 3 0,-7 5-1,0 4 0,-1 9-1,1 3-2,5 12-6,-1 1-15,6 11-14,11 6-1,4 0 0</inkml:trace>
  <inkml:trace contextRef="#ctx0" brushRef="#br0" timeOffset="8053">2650 1634 14,'0'0'14,"0"0"-1,0 0-2,0 0-2,0 0-2,-7 9-1,7 6 0,0 0 0,0 8-2,0 3 0,0 5-1,0 2 0,-4 3 0,4-2-1,-4-1-1,0-1 0,-1-1 1,-2-5-2,1-1 1,0-4 0,0-2 0,-1-3-1,1-5 1,6-11 0,-12 14 0,12-14 0,-10 0 0,10 0 0,-12-6-1,12 6 1,-16-14 1,6 6-2,-4 0 1,-2-2 1,-3 1-2,-3 0 1,-6 0-1,-2-2 2,-5 2-1,-3-3-1,-4 0 1,-5-2 0,-3-3 0,-3-4 0,-4-2 0,-4 0 0,-2-4 1,-5-5-1,-2-2 1,-3-6-1,0 3 2,-4-4-1,2-2 1,-2-1-2,2-2 1,0-2-1,2 3 0,3 1-1,0 0 0,5 3 1,3 2-1,5 2 1,2 4-1,6 1 1,4 2 0,5 0 0,7 2 0,3 0 0,6 5 0,3 1 0,8 3 0,3 3-1,2 3 1,8 13-1,-6-12 1,6 12-1,0 0 0,0 0 0,0 0 0,11 0 0,-11 0 0,0 0 0,0 0 1,0 0-1,0 0 0,0 0 0,4-19 0,-7 8 0,-3-3 0,0-4 0,-2-1 0,-3-2 0,-2-3 0,-2-1 0,-4 0 0,-2-1 0,-4 4-1,-1 2 1,-4 1 0,-3 5 0,-5 4 0,0 3 0,0 7 0,-1 8 0,-1 1 0,3 7 0,2 7 0,5 5 0,5 5 1,6 6-1,7 4 0,6 7-1,6 0 1,12 1-1,4-2 1,7-4-1,7-4 1,5-7 0,6-12 0,3-8 0,3-11 0,4-12 0,0-6 0,-1-9 1,-1-8-2,-6-7 2,-6-2-1,-6-5 1,-11 0-1,-9-1-1,-11 1 0,-5 4-1,-11 4-2,-4 13-5,-11 1-10,-3 11-19,3 13-1,-4-4 0</inkml:trace>
  <inkml:trace contextRef="#ctx0" brushRef="#br0" timeOffset="11923">5261 1011 3,'14'-18'12,"-14"18"0,8-12-1,-8 12-2,0 0 0,0 0-2,0 0 0,-14 14-2,5 1 1,-7 2-1,-2 6-1,-8 5-1,-3 8 1,-8 1 0,-4 10 1,-5 1 0,-2 7 0,-5 1 0,2 3 2,-5 1-2,6 2-2,-2-5 1,4 1-2,0-4 1,3-1-1,-1-2-1,3-4 0,4-4 0,5-5 1,3-5-1,6-3 0,5-6 0,8-4 1,5-6-1,7 1 0,5-2 0,5-1 0,6 0 0,5 0 0,7-1 0,4 3 0,6-1 0,7 3-1,7 1 1,5 0-1,7 3 0,6 1 1,7 1-1,6 2 0,7 0 0,3 1-1,4 0 1,5 1 0,4 1 0,3 0-1,-1 0 1,3 1 0,-3-2 0,-2 2 0,0-4 0,-3-2 0,-6-2 0,-2-2 0,-7-2 0,-4-3 1,-8-1-2,-4-3 1,-9 2 0,-6-2 0,-11-2 0,-9 0 0,-6-2 0,-6 0-1,-9-1 1,-7 0 0,-9-4 0,0 0 0,0 0 0,0 0 0,-16 8 0,4-8 0,1 0-1,0 0 1,0 0 0,1 0 0,10 0 0,-13 0-1,13 0 1,0 0 0,0 0-1,0 0 1,10-3-1,-10 3 0,10 0 0,-10 0 0,11 0-1,-11 0 1,0 0 0,10 0 1,-10 0-1,0 0 1,0 0-1,0 0 1,0 0 0,0 0 0,0 0-1,0 0 1,0 0 0,0 0 0,0 0-1,0 0 1,0 0 0,0 0 1,0 0-1,0 0 0,0 0 1,9 0-1,-9 0 0,0 0 1,0 0-1,0 0 0,0 0 1,0 0-1,9 7 1,-9-7 0,9 16-1,-3-5 1,1 5-1,2 2 0,1 4 0,2 2 0,0 5 0,1 0 1,-1 3-1,0-1 0,-2 1 0,0-2-1,-2 0 1,-1-1 0,-3-3 0,-1 1-2,-3-3 2,0-2 0,-3 0 0,-1-5 0,-2-2 0,-1-4 0,7-11 0,-15 11 0,5-11 0,-4-10 0,-2-1 0,0-5 0,-3-5 1,-2-2-1,-2-6 1,1-1 0,2-4-1,4-3 2,4-3-2,3-1 0,4-2 0,2 1-1,3 2 0,0 1-2,4 5-1,-4 2-7,0 12-8,-3 2-18,-2 2-3,5 16 2</inkml:trace>
  <inkml:trace contextRef="#ctx0" brushRef="#br0" timeOffset="14088">5216 1832 12,'6'-10'15,"-6"10"-1,0 0-1,0 0-2,0 0-1,-12 0-1,4 10-1,-3-1-3,0 6 2,-1 0-1,2 3-2,-3 0 0,4 3 2,0-5-2,5 3-1,1-3-1,3 2 1,4-2-2,6 0 1,4-2-1,5 2 0,5 0 1,7 3 0,6-2-2,7 2 2,7-3-1,7 2 0,6 0-1,8-1 1,3-1-1,6 0 1,5-1 0,2 1-1,4-2 1,-1 2-1,1-2 1,1 2-2,-2-2 1,1 1 0,-4-2 0,0-1-1,-3-1 1,-1-1 0,-6-1 0,-2 1 0,-7-3 0,-7 0-1,-6 0 1,-9 0 0,-5-1 0,-9-1 1,-7 0-1,-8 0 1,-4-1-1,-14-4 0,0 0 1,3 12-1,-3-12 0,-19 5 0,7-5-1,-1 3 1,-2-3 0,2 0 0,3 0 0,10 0-1,-15 0 1,15 0 0,0 0 0,0 0 0,0 0 0,0 0 0,0 0 0,0 0 0,13 12 1,-13-12-1,16 15 0,-8-4 0,3 5 0,-2 2 0,2 1 1,-1 4-1,2 4 1,-2 4-1,1 3 0,2 2 1,-3 0-1,2 1 0,-2 3 0,1-3 1,-3-2-2,0-4 2,-4-5 0,-4-2-2,0-4 2,-4-5-2,-5-5 2,-2-6-1,-3-4 0,-6-4 0,-2-9 0,-1-6 0,-2-5-1,-2-8 1,-1-5 0,2-6-1,1-3 0,4-4 0,3 2 1,1 0-3,8 5-5,-3-1-10,3 6-21,5 7 1,-3 2-2</inkml:trace>
  <inkml:trace contextRef="#ctx0" brushRef="#br0" timeOffset="16308">1612 408 10,'0'0'26,"0"0"-9,0 0 0,0 0-2,0 0-2,0 0-1,0 0-3,0 0 1,0 0-5,0 0 0,0 0-1,0 0 1,0 0-2,-9-7-1,9 7-1,-9 0 1,9 0-1,0 0 0,0 0 1,0 0-1,0 0 0,0 0 0,0 0 0,0 0 0,0 0 1,10-4-1,-10 4 0,0 0 0,12 5 0,-12-5 0,0 0 0,0 0-1,0 0 1,0 0-1,0 0 0,0 0-1,0 0-3,9 10-12,-9-10-23,0 0-1,0 0 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3:36.51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270 398 9,'21'-43'15,"-4"16"1,5-5-2,4-1 1,2-6-3,9 4-1,1-3-4,6 4 0,-3 2-1,3 6-2,-3 4-2,3 4 1,-2 7-2,-1 5 1,-3 6-1,-3 0 1,-1 5-1,-3 3-1,-3 2 1,-4 4 0,-3-1 0,-5 4-1,-2 2 1,-3 3 0,-3 3-1,-2 2 1,-2 1 0,-4 2-1,0 3 1,-8 1-1,-2 2 0,-3 2 1,-6 2-1,-3 1 0,-7 7 1,-4 3-2,-3 4 1,-1 2 0,-4 2 0,-3 5-1,-2 0 2,-1 3-1,1-2 0,-1 0 0,-2-1 0,-3-1 0,2-3 1,2-4-2,1-2 1,1-6 0,4-4 0,3-4 1,4-7-1,5-5 1,5-9 0,5-4-1,3-5 1,5-4-1,2-6 1,10 0-1,-10-5 0,10 5 0,0 0 0,0-12 0,0 12 0,0 0 0,0 0 0,0 0 1,0 0-1,0 0 0,0 0 0,0 0 0,0 0 0,0 0 0,-12 10 0,12-10 2,0 0-2,0 0 0,0 0 0,-11 9 0,11-9 0,0 0 0,0 0 0,0 0 0,0 0 0,0 0 0,0 0 2,16 0-2,-7-4 0,3 4 1,3-7-1,4 7 0,5-5 1,1 2-1,8 3 0,2 0 1,4 0-1,2 4 1,0 1-1,2 1 0,-2 3 1,1 4-1,-1 3 0,-4 3 0,-2 2-1,-4 1 1,-3 4 0,-4 0 0,-4 0-1,-4-1 1,-7-2 0,-3-3 1,-6-1-1,-6-4 0,-4-4 0,-8-2 1,-2-5 0,-6-4-1,-3 0 0,-3-9 1,-4-2-1,-4-4 0,0-4 0,-1-3 0,1-3 0,0-2 0,2-1 0,1 0 0,2 2 0,5 3 0,1 2 0,5 3 0,2 4 0,4 3 0,0 2-1,4 3 1,2 2-1,2-2 0,10 6-2,-14-8-7,14 8-10,0 0-17,8-12-2,-8 12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16.473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1943 321 12,'-69'-33'10,"29"21"-4,0 2 6,-7-2-1,1 6-2,-4 1 0,1 5-2,-4 0 1,2 3 0,-6 1 5,1 6-7,2 4 0,2 7 2,-1 1-2,3 7-2,-2 4 1,4 8-2,3 2 1,2 8-2,2 1 0,5 4 0,1 3-1,6 4 1,2 1 0,4 2 0,3 2-1,5 2 1,2-2-1,3 2 1,2 0-1,5-2 0,3 2 0,0-2 0,5-1 0,4-3-1,5-2 1,3 0-1,5-3 0,3-2 0,5-3 0,5 0 0,4-4 0,5-3 0,2-3 0,2-5 1,4-3-2,5-5 2,0-5-1,3-5 0,1-5 1,4-4-1,3-5 0,1-3 1,0-4-1,2-6 0,-1-5 1,0-4-1,0-4 0,-2-7 0,-2-5 1,0-4-1,-1-7 0,-3-4 0,-3-4 1,-2-4-1,-3-2 0,-5-5 2,-3-1-1,-6-2-1,-5-1 1,-5 0-1,-6-3 1,-6-2-1,-4-4 1,-6 3-1,-8-5 0,0-1 0,-12-1 0,-2-3 0,-7 2 0,-4 3 0,-7-2 0,-7 4 0,-12 2 0,-7 3 0,-10 6 0,-12 4 0,-10 8-3,-11 10-1,-6 16-8,-11 13-25,-7 17-5,-7 17 0,-10 14 1</inkml:trace>
  <inkml:trace contextRef="#ctx0" brushRef="#br0" timeOffset="5996">2743 343 14,'-11'0'27,"11"0"0,0 0-4,0 0-5,13 0-3,2-5-3,0-13-3,10 2-1,4-12-3,10-4-2,3-6-1,4-2-2,3 1-4,-2-2-6,2 4-28,-3 12 0,-12 1 0</inkml:trace>
  <inkml:trace contextRef="#ctx0" brushRef="#br0" timeOffset="6478">3029 1356 31,'0'-13'27,"4"-1"-5,-1 5-2,7 6-4,-10 3-2,25-8-5,-7 5 1,7 3-5,5 0 0,8 3-2,3-3-1,7 0-1,5 3-2,1-3-3,5 3-9,-4-3-23,-2 0-2,-1 0 1</inkml:trace>
  <inkml:trace contextRef="#ctx0" brushRef="#br0" timeOffset="6944">2729 2050 36,'9'-7'36,"1"12"1,-10-5-24,16 20-2,0-4-2,7 10 0,2 5-4,7 9-2,1 1-2,2 2-3,3 4-5,-6-2-14,-1-1-16,1 0 0,-9-8-2</inkml:trace>
  <inkml:trace contextRef="#ctx0" brushRef="#br0" timeOffset="7432">1728 2764 7,'10'0'35,"-10"0"0,8 12 2,-14 3-23,6 12-7,-8 6 1,1 12-1,-5 10-4,-4 7-4,-2 8-3,-7-3-9,1 1-23,0 1 2,-5-13-4</inkml:trace>
  <inkml:trace contextRef="#ctx0" brushRef="#br0" timeOffset="7906">652 2591 12,'0'0'33,"-6"12"2,-8 2-16,-3 7-6,-5 3-3,-6 8-3,-6 6-6,-11 3-10,-2 8-8,-4 6-16,-9-7 0,2 4-2</inkml:trace>
  <inkml:trace contextRef="#ctx0" brushRef="#br0" timeOffset="44104">1989 4924 4,'-43'-6'18,"17"9"-2,-4 0-2,-2 4-2,-2 2-1,-3 4-1,-3 5-2,-4-1-1,1 7-1,-4 0 1,1 8-3,-3 1 3,4 7-2,-1 3-2,5 6 1,1 3-1,1 5 0,4 5 0,4 3 0,0 1-1,7 2 0,1-1 0,5-2-1,4-4 0,7 0 1,7-7-1,0-1 0,14-5 1,6-4-1,5-3 0,8 0 0,6-5-1,6 0 1,7-4-1,5-3 0,2-4 0,3-2-1,2-6 1,1-6 0,3-6 0,-1-5 0,0-9 0,-4-7 1,2-7-2,-4-5 1,1-6 0,-3-6 0,-6-5 0,-3-4 0,-1-6 0,-5-3-1,-4-4 1,-5-1 0,-3-4 0,-4 1 1,-5 0-1,-7-1 0,-4 2 0,-8 3 1,-8 2-1,-9-1 1,-9 5 0,-11 2-1,-8 6 0,-8 4 0,-13 7 1,-6 6-1,-9 7 0,-5 11 0,-5 9-2,-5 8-2,2 15-4,-6 5-9,6 13-21,6 13 1,3 5-2</inkml:trace>
  <inkml:trace contextRef="#ctx0" brushRef="#br0" timeOffset="45195">1775 4610 20,'0'-11'27,"0"11"-9,0 0-3,0 0-1,0 0-3,0 0 0,-7 13 0,7-2-4,0 3 0,4 4 1,-4 3-2,6 5-2,-3 1 0,3 5-1,-2-1-1,2-1 0,-1-1 0,-1-2-1,1-1 0,-1-2-1,-1-5 1,-3-2-2,5-3-1,-5-14-10,0 14-24,0-14-3,0 0-2,-17 0 4</inkml:trace>
  <inkml:trace contextRef="#ctx0" brushRef="#br0" timeOffset="46526">1992 6309 12,'-37'-10'12,"15"6"2,-2 4-3,-2 4 0,-2 2-5,-3 4 0,1 3-2,-4 4 0,-1 4 1,-2 4-2,-3 2 2,-2 4-1,1 6 0,-4 3 2,2 5-1,-1 3-1,0 4 2,-2 3 0,3 6-2,0 1-1,3 4 0,-3 0 1,5 5 1,-1 2-2,4 3-1,3-2 0,1 1 1,3 0-1,5 3 0,1-1-1,7 2 1,1 1-1,8 0 0,1 2 0,5 1-1,0 1 0,7 2 1,4-2-1,1-1 1,6-1-1,1-2 1,5-1-1,4-3 0,2-3 1,3-3-1,4-3 0,3-2 0,1-4 0,3-3 0,4-4 0,1-3 0,3-3 0,0-5 0,1-3 0,0-2 0,-1-7 0,0 0 0,2-3-1,-2-4 1,0-3 0,0-4 0,-1-3 0,-1-6 0,3-5 0,-1-3 0,0-8-1,-1-5 1,1-5 0,-2-6-1,0-8 1,-2-5 0,-1-8 0,-1-10-1,-2-6 1,-3-5 1,1-9-1,-2-3 0,0-7 0,-1-3 0,0-3 0,-3-1 1,0-2-1,-3 1 0,-1-3 1,-3 2-1,-2-3 0,-5 2 1,-4 3-1,-3-1 1,-5 0-1,-4 5 1,-3-2 0,-3 4-1,-8 2 1,-3 2 0,-5 1 0,-5 2 0,-4 2-1,-8 3 0,-5 2 0,-6 0 2,-5 2-2,-6 1-2,-7 1 2,-7 6 0,-6 1 2,-8 5-4,-6 9 2,-7 11-1,-3 14-3,-7 12-3,0 24-12,-6 15-21,-3 15 1,1 18-2</inkml:trace>
  <inkml:trace contextRef="#ctx0" brushRef="#br0" timeOffset="69422">2617 6679 3,'0'0'5,"0"0"0,0 0-2,0 0 0,0 0 1,0 0 0,0 0 0,0 0 1,6-12-1,-6 12 0,0 0 3,7-12-1,-7 12 0,9-12 1,-9 12-2,13-15 3,-5 4-1,5 0-1,1-5-1,4 0 1,3-5 0,6-1-1,1-5 1,6-2-2,4-2-1,2 0 0,2-4-1,4 0 1,-1-2-2,2 1 1,0-1-1,0 1 3,-1-3-4,-2 1 2,0 1-2,-4 2 0,-1 1 1,-4 0-1,-5 5 0,-4 1 0,-6 3 0,-4 4 1,-4 5-1,-5-1 1,-7 3-1,0 2 1,-7 1 0,-2 1 0,-3-3 0,-3 0-1,-5-4 1,0-1 0,-3-5 0,-2-4 0,-3-7-1,-1-3 1,-4-5 0,0-7 0,-4-7-1,-1-3 1,-4-5-1,-3-3 0,-4-4 0,0-3 0,-2 0 0,-3-1 0,-2 1 0,-1-1 0,-1 1 0,-2 1 0,1 6 0,-2 1 0,1 4 0,0 4 0,0 3 1,1 3 0,4 7-1,2 3 1,6 5-1,4 5 1,5 3-1,4 4 1,7 8-1,4 1 0,6 6 0,4 2 0,4 1 0,9 7 0,-10-3 0,10 3 0,0 0 0,0 0 0,13 10 0,-13-10-1,14 8 1,-14-8 0,14 5 0,-14-5 0,9 0 0,-9 0 0,0 0 0,0 0 0,0-11 0,0 11 0,-9-19-1,5 6 1,-2-4 0,0 1 0,0-3 0,0 1-1,-1-1 1,-4-1 0,0 2 0,-1-1 0,-3-1 0,0 1 0,-1 1 0,0 1 0,-2 0 0,5 3 0,-2 5 0,2 2 0,-1 3 0,1 4 0,1 0 0,-1 6 0,3 0 0,1 4 0,1 1 0,0 3 0,2 3 0,3 4 0,0 2 0,3 2 0,0 4-1,3 2 1,1-1 0,4 2 0,0-3 0,3 0 1,2-1-2,3-2 2,2-1-2,0-1 0,0-3 1,1-4-1,1-3 1,1-8-1,-2-6 1,-2-6 0,0-10 0,0-5 1,-1-7-1,-1-5 1,-1-5-1,-4 1 0,1-2 1,-4-2-1,-1-1 0,-1 1 0,-5 1 0,0 0 0,-5 2 0,-1 0 0,-1 2 0,0 2 1,-4 4-1,2 3 0,-2 6 0,-3 3 0,0 9 0,0 5 0,-3 4 0,-3 10 0,1 3 0,-2 4 0,-1 3 0,3 3 1,0 1-2,0 5 1,2 4 0,1 3 0,4 5 0,3 0 0,2 3 0,4-2-1,3 1-1,0-7-4,10-2-15,-1-6-16,-3-11 1,3-1-3</inkml:trace>
  <inkml:trace contextRef="#ctx0" brushRef="#br0" timeOffset="71761">1087 6930 10,'-25'-35'13,"8"14"1,-4-4-2,-6-7 1,-7-5-2,-6-8-1,-3-8-1,-7-8-1,-1-5-2,-7-8 1,4 0-4,-3-1 2,3 6-2,-1 4 0,3 8-2,2 8 0,6 6 0,4 6 0,2 9 0,5 3 0,8 3-1,4 4 1,4 1-1,6 5 0,3 2 0,8 10 0,-8-11 0,8 11 0,0 0 0,14 0-1,-3 0 1,3-5 0,3-2 0,5-7 1,2-5-2,4-11 2,2-8-1,2-9 1,5-9 0,4-9-1,5-7 2,4-8-1,6-4 0,6-6 0,6 0 1,6-3 2,3 0-3,3 0 0,1 1 1,1 3-2,1 4 2,-2 5-2,-2 3 0,-3 5 1,-3 8-1,-8 6 1,-6 9-1,-7 5 1,-7 7-1,-11 5 1,-4 6 0,-11 5-1,-4 2 0,-6 4 0,-5 3 0,-4 2 0,0 10 0,-7-11 0,7 11 0,-14-5 1,14 5-2,-15 0 2,15 0-2,-10 0 1,10 0 0,0 0 0,-3-14 0,6 2 0,2-2 0,0-3-1,1-5 1,0-3 0,0-1 0,1-3 0,-3-1-1,-4 1 1,0 1 0,0 0 0,-8 5 0,1 3 0,-4 5 0,-2 3 0,0 7 0,-5 5-1,0 5 1,-1 7 0,-3 3 0,-3 7 0,0 5 0,-2 6 0,-1 2 0,2 4 0,1 5 0,2 1 0,4 3 0,6 2 0,6 4 0,4-3 0,6 4-1,6-5 1,5-4-1,2-5 1,6-8-1,5-11 1,4-9-1,3-13 1,4-10 0,1-9 0,2-12 0,4-9 0,-1-8 1,-3-7-1,-3-3 1,-5-5-1,-4-2 1,-8 0-1,-5 3-1,-13 6-1,-11 4-1,-9 11-2,-11 5 0,-4 17-4,-10 9-17,-2 10-9,3 8 0</inkml:trace>
  <inkml:trace contextRef="#ctx0" brushRef="#br0" timeOffset="78296">866 8137 17,'-10'-10'18,"-8"-8"-4,6 6 1,-3-1-4,-2-5 0,-1 0-3,-4-3-1,1-1-1,-4-4 0,-2 3-2,-2-2 1,-2 4 0,-3-2-2,-3 4 0,-2 0-1,-2 7 0,-5 1-1,4 5 0,-3 6 0,0 0 0,2 7 0,1 6-1,3 2 1,3 4 1,5 2-2,4 3 2,3 1-2,6 1 1,2 2 0,7-2-1,3 2 1,6 1 0,0 3-1,10 3 0,5-1 1,5 4-1,7 1 1,4 2-1,7 3 1,7 3-1,6 1 1,6 1 0,7 5-1,4 2 1,3 4 0,4 2-1,-1-1 0,0 2 0,-1-1 0,-5-5-1,-5 0 1,-5-7 0,-5-4-1,-6-8 1,-2-2 0,-7-6 1,-6-5-1,-5-5 0,-7-4 0,-2-2 0,-5-3 0,-13-11 1,11 15-1,-11-15 0,0 9 0,0-9 1,0 0-1,-12 4 0,12-4 0,-15-3 0,15 3 0,-19-10 0,8 4 0,-2-3 0,-1-1-1,-1 0 1,-3-2 0,2 1 0,-6-2 0,1 4 0,-1-3 0,-5 4 0,-2 0 0,-2 2 1,-3 1-1,-3 5 0,-1 0 0,-3 0 0,0 6 0,0 3 0,1 2 0,-1 4 0,1 5 0,1 0 0,5 5-1,3 1 1,4 1 0,6 0 0,2 0 0,8-2 0,7-1-1,4-1 2,4-3-1,8-2-1,7-4 2,8-3-2,5-3 2,7-3-1,6-5 1,6-4-1,5-4-1,3-3 2,1-4-2,2-3 2,2-2-2,-1-2 1,-2 0-1,-6 0 1,-3 0 0,-6 1 1,-6 0-1,-5 1 0,-9 2 1,-7 2-1,-6 3 1,-7 2-1,-6 11 0,-3-10-1,-7 10-2,-4 0-3,3 9-14,-3-2-18,-2-7-1,6 4-1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44.36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25 1747 8,'-17'-6'29,"17"6"-5,-11-3-10,11 3-2,0 0-3,0 0-2,14 19 0,0-5-2,8 9 2,6 5 0,12 11-2,6 6-2,9 10 0,9 5-1,7 6-1,5 5 1,8 2-2,0 0 2,1-4-2,-3-2 1,-2-6 0,-8-9-1,-7-5 1,-7-9-1,-7-7 0,-11-11 1,-5-8 0,-5-12 0,-4-16 0,-2-13 0,-1-15-1,0-14 2,2-13-2,1-15 1,5-15-1,4-14 1,5-11-1,5-10 1,5-9-1,4-10 1,5-5 0,3 2 1,3 6-1,0 6 0,0 14 0,-4 13 0,-2 16 0,-5 18-1,-7 16 0,-6 13 1,-7 10-1,-6 12 0,-7 8 0,-5 7 0,-4 6 0,-12 13 0,10-11 0,-10 11 0,0 0 0,-10 5 1,10-5-1,-19 16 0,8-8 0,0 3-1,-2-2 1,2 0-1,-2 0 0,2-2 0,0-1-1,1 2 1,1-4 0,9-4 0,-16 9-1,16-9 1,-12 5 1,12-5-1,-11 0 1,11 0 0,-9-12 0,5 3-1,-2-3 1,3-4 0,-1-4 0,4-3 0,0-2 1,0-3-2,6-3 2,2-1-1,3-1 1,5-1-1,3 2 2,2 3-2,5 4 0,2 5 1,0 7 0,1 7-1,0 6 0,-2 8 0,0 8 0,-1 3 1,-1 7-1,-3 2 1,-3 3-1,-5 5 1,-6 2-1,-2 4 0,-6 1 0,-12 1 0,-4 3-1,-5 0 1,-5-1-1,-7-2 0,-2-2 2,-5-4-2,0-8 2,-1-8-2,1-9 2,2-13-1,2-12 0,7-15 0,5-11 0,7-12 0,6-7-1,7-4 1,7 0 0,7 2-1,8 6 1,8 6-3,4 6-1,10 11-13,0 8-18,-1 4-2,2 6-1</inkml:trace>
  <inkml:trace contextRef="#ctx0" brushRef="#br0" timeOffset="2715">964 2061 9,'0'0'10,"11"0"4,-1 5-6,0 2 3,3 2-1,5 2-2,4 2-2,5 5 1,1 0-3,7 5 1,3 0-3,4 3 0,1 1-1,5 2 0,4 0-1,-1 0 0,2-1 0,0-1 1,-2 1-1,-4-5 0,-6-4 0,-5-2 1,-9-4-1,-5-4 0,-8-4 1,-4-5-1,-10 0 2,0 0-1,0-13-1,0 4 1,-6-4 0,2-2-1,-1-6 1,2-1 1,3-7-1,0-6 0,3-7 1,3-7 1,3-10-1,6-7 4,0-12-2,4-6 0,-1-6 0,4-5-1,-3-6 1,5-1 0,-4-2-2,0 6-1,0 7 1,-2 9-2,0 8 1,-5 13-1,0 12 0,-4 8 0,-2 13 0,-2 5 0,-2 9 0,-3 2 0,0 12 1,0-13-1,0 13 0,0 0 0,0 0 0,0 11 0,0-11 0,0 0 0,-6 12 0,6-12 0,0 0 0,0 0 0,0 0 0,0 0 0,6-12 0,-6 12 0,4-11 0,-4 11 0,0 0 0,0-10 0,0 10 1,0 0 0,0-9-1,0 9 1,-4-10-1,4 10 0,-10-12 0,10 12 1,-14-14-1,7 3-1,-3-1 1,1-1-1,0-3 1,-2-4 0,1-4-1,0-4 1,1-4 0,0-2 0,0-3 0,2-2 0,3-3 0,4 1 0,0-2 1,6 0-1,2-1 0,6 2 1,3 0 0,1 5 0,5 1 0,1 4 0,0 5 0,1 7 0,0 8 0,-2 5-1,1 7 0,-1 3 1,-2 6-1,0 6 0,-2 1 1,1 4 0,-3 3-1,1 2 0,-2-1 0,-1 3 0,-1-1 0,-3 2 0,-3 1 0,-2 0-2,-1-1 2,-5 0 0,0-2 0,-9-1-1,0 2-1,-7-7-1,-1 2-7,-11-7-25,-3-9-3,-4-1 1,-10-12-2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33.01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827 289 9,'-24'-24'18,"9"11"-3,-1 4-1,-1 0-1,-3 6-3,1 3-1,-5 5-1,1 6-1,-4-2 0,1 9-1,-4 1 0,1 5 1,-2-1-3,0 7 1,-2 1-1,4 4 1,-2 1-2,4 5 0,2 1-1,4 5 0,2 1 0,5 2 0,2 2 0,4 2 0,2 0 0,6 0 0,-3-1 0,8-1-1,2-2 1,5 2-2,5-4 1,6 1 1,6-2-2,7 0 1,4-1-1,6-5 2,2-4-1,7-3 0,-1-6 0,4-6-1,0-7 1,1-6-1,1-9 1,3 0-1,3-13 0,-1-8 0,0-8-1,0-10 1,0-7 0,-3-7 0,-3-5-1,-7-3 1,-4-4 1,-6-1-1,-4 1 0,-7 3 1,-7-2-1,-6 0 0,-7-1 1,-6-1-1,-8 1 0,-7 1 0,-7-1 1,-8 1-2,-9 1 2,-9 4-1,-8 7 0,-11 6 1,-8 8-1,-8 9 0,-6 11 0,-5 11-1,-1 18-1,-5 8-2,5 20-6,-6 7-11,8 18-19,3 16 0,1 10 0</inkml:trace>
  <inkml:trace contextRef="#ctx0" brushRef="#br0" timeOffset="1435">709 1502 14,'-21'0'13,"11"4"-1,-2 0 0,0 3-1,-2 2-2,-1 3 0,-1 4-1,-1 1-1,0 6-2,-1-1 1,-1 6-1,-2 1-1,2 6 0,-5 1 1,3 3 0,-3 4-2,1 5 0,-2 0 0,4 6 0,-4 0-1,2 4 2,-1 0-2,2 2 0,-2 1-1,4 2 1,-2 0 0,0 2 0,2-2 0,1 2 0,2 0 0,0 1-1,1-1 0,0 1 0,2 2 0,1-1 0,1 0 0,2 3 0,1 1-1,2-1 1,1 1 0,3 2 0,3-2-1,0 5 1,0-2-1,0 3 0,4 2 0,-1 2 0,2 1 1,1-1-1,1 2 0,2-1 1,3-2-1,2 0 0,4-3 0,3-3 0,3-3 0,3-5 0,3-3 0,2-6-1,4-6 1,1-5 0,4-6 0,2-5-1,4-6 2,0-4-1,2-6 0,1-5 0,3-7 1,0-7-1,1-4 0,-1-7 0,0-7 0,2-6 0,1-6 0,4-6 1,-2-6-1,-1-4 2,0-7-2,-1-3 1,0-6-1,-1-6 1,-5-3-1,-3-6 0,-1-4 0,-2-3 0,-1-3 0,-1-3 0,-4 1 0,-1-6 1,-2 0-1,-1 0 0,-4-2 0,-2 1 0,-5-1 0,-4 3 0,-2 1 0,-5 3 1,-4 4-1,-3 4 0,-5 2 0,-6 4 0,-5 4 0,-3 1 0,-7 0 0,-2 3 1,-5 0-1,-5-1 0,-3-3 0,-2 0 0,-3-2 0,1 1 0,-3-2 0,2 2 0,-1 1 0,0 6 0,0 4 0,-3 8 0,-6 10 0,-5 8 0,-6 17-3,-8 9-3,-6 19-8,-14 10-19,-6 15-8,-5 13 0,-5 9 1</inkml:trace>
  <inkml:trace contextRef="#ctx0" brushRef="#br0" timeOffset="16728">1585 291 7,'0'0'15,"-9"-8"0,9 8-3,0 0 1,0 0-2,0 0 0,9-15-1,-9 15 0,17-21-2,-3 8 1,1-6-1,5-1-2,0-5-1,5 2 2,0-3-4,1 0-1,1 2-1,-2 2 0,-5 5 0,-2 2 0,-3 5-1,-3 3 1,-12 7-2,0 0-1,4 10-4,-4-10-11,-17 13-19,8-1 1,-6-5-3</inkml:trace>
  <inkml:trace contextRef="#ctx0" brushRef="#br0" timeOffset="20804">1448 1163 13,'-25'5'20,"13"-2"-6,-3 1 2,0 2-4,-4-2 0,0 4-2,-2-4-1,0 4-1,-4-5-1,2 1 0,-2-4-3,0 0-1,0-8 0,3 0-1,1-6 0,3 0 1,2-4-1,1-1-1,3 0 0,4 0 0,2 1 0,2 2 0,0 4-1,4 1 0,0 11 1,0-13-1,0 13 0,0 0 0,0 0 0,0 0 0,0 0 0,0 0 0,0 0-1,0 0 0,0 0-3,0 0-8,0 0-19,15 4-4,-15-4-1</inkml:trace>
  <inkml:trace contextRef="#ctx0" brushRef="#br0" timeOffset="21533">975 590 19,'0'0'35,"-4"10"1,4-10-19,-10 4-5,10-4-2,0 0-5,0 0-3,9 4-9,-9-4-25,0 0-1,13 9-3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24.898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709 13 17,'-12'-14'35,"0"14"-2,-9 0-17,-11 0-3,-2 3-2,-15-3-5,-4 10-4,-13-2-4,-11 4-10,-7 2-7,-3 4-13,-8-6-3,8 3 2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25.312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443 317 6,'0'-29'33,"-6"8"1,-7-4-14,0 0-4,-12-7-4,-3 1-3,-11-2-4,-8 1-6,-9 4-9,-11 6-19,-8-3-5,1 11-4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48.76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23 2098 7,'0'0'17,"-11"0"-1,11 0-2,0-13-2,0 4-2,0-3 1,0-6-2,0-5 1,0-12-2,0-2 0,0-13 1,-3-5-3,-1-11-2,4-6 2,-3-8-3,3-4-1,0-6 0,0 1-1,4-4 0,0 2 0,-4 1 0,7 1 0,-7 4 0,6 4 0,-6 4-1,0 1 2,0 6-1,0 1 0,0 3 0,0 4 1,-3 4-2,3 7 2,0 5-1,3 6 0,-3 6 0,5 6 0,-5 5-1,0 3 1,3 3 0,-3 2 0,0 1 0,0 3 1,0-2-1,5 3-1,-5 1 1,0 9-1,4-15 1,-4 15-1,3-9 0,-3 9 0,0 0-2,0-9-3,0 9-14,0 0-17,4 17-1,-4 2-4,0 2 1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25.778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140 303 16,'-29'-55'31,"11"15"-1,-2-6-26,-2-5-21,-6-8-10,5 7-2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26.169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-5 286 10,'0'0'37,"0"0"0,0-31-4,13-5-28,8-13-29,13 0-6,-6-14-4,8 5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2:36.937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2136-1 14,'-7'-10'21,"7"10"-4,-5-9-1,5 9-3,0 0 0,13 10-3,-13-10-1,23 19 0,-5-3-1,6 8-3,4 1 0,7 8-2,6 1 2,7 8-3,2 5-1,5 4 0,4 3 0,4 4 0,-1 3-1,4 1 0,-1 7 0,0 1 0,1 0 0,1 3 0,-5-2 0,-3-3 0,-3-3 0,-5-5 0,-5-5 0,-5-6 0,-7-6 0,-6-7 1,-7-5-1,-5-4 0,-6-6 0,-7-4 0,-7-7 0,4-10 0,-22 9-1,1-9 1,-2-7 0,-6 1 0,-4-4 0,-7 1-1,-1-1 1,-5 1 0,-6 1 0,-1-1 0,-3 1 0,-4-1 0,-1-3 0,1-2 0,-4-3 0,1-3 0,-4-2 1,1-2-1,-2-3 0,2 1 0,-2 1 0,-3-1 0,1 2 1,-1 1-1,0 0 0,-6-1 1,0 1-1,-2 1 0,-4 0 1,1 1-1,-2 1 0,0-2 0,0 2 0,1-1 1,2 2-1,1 0 1,1 3-1,6 1 1,1 4-1,5 0 1,4 3-2,4 2 2,6 0-1,3 1 0,4 1 0,4 0 0,5 1 1,4 3-1,5-4 1,6 4-1,3 0 1,6 0-1,2 5 1,11-5-1,-14 8 0,14-8-1,-11 19 1,5-4 0,0 4 0,0 2-1,-1 5 1,0 6 0,-1 4 0,1 5-1,0 1 1,1 6 0,0 1 0,0 2 0,3 3 0,3-1 0,6 1 0,1-3 0,6-3 0,4-5-1,3-6 1,2-6 0,2-8 0,0-8-1,-2-10 1,0-11 1,-2-7-1,0-7 1,-3-7-2,1-3 2,0-6-1,1-2 1,0-5-1,2 3-1,-3-2 2,1-2-1,-2-2 0,-2 0 0,-2 0 0,-1 3 0,-4 0 0,-3-2 0,-5 6 0,0 4 0,-4 4-1,-5 3-2,-2 6-5,-9-1-8,2 7-22,1 9 2,-2 2-5</inkml:trace>
  <inkml:trace contextRef="#ctx0" brushRef="#br0" timeOffset="4165">2590 596 3,'0'0'6,"0"0"1,0 0-1,0 0-1,0 0 2,0 0-2,0 0-1,0 0 2,0 0-1,0 0 2,0 0-2,0 0 0,0 0-1,0 9 1,0-9-1,4 10-1,-4-10 1,5 13-1,-2-4-1,4 2 1,-1 2-1,3 4 0,0 2-1,4 4-1,2 2 0,2 5 0,4 1 0,-1 4-1,3 2-1,0 2 1,2 0 0,0 1 1,-2-1-1,0 0 1,2-1-1,-3-3 0,0-2 0,-1-1 1,-2-4-1,-3-3 0,-1-2 0,-3-2 0,-3-2 1,0-2 0,-4 2 0,-1-4 0,-4 0 0,3-2 0,-3-1 1,-3-2-1,-1 0 0,4-10 0,-11 11 0,11-11 0,-17 11 0,7-6 0,0-1 0,-2 3 1,0-3-1,-1 2-1,-3-1 2,1-2-1,-1-3 1,-2 3-1,-2-3 1,-1 0 0,-3-6 1,-1-1 0,-4 0-1,-1-1 2,-4-1-1,-1-2 1,-3-1-1,-2-2 0,-2-1 0,0-1 0,-3-4 0,0 1 1,-3-4 0,0 1 0,-4-3 0,-1 0-1,-3-4 1,-1 1-1,-5-4 1,-2-3-1,-2-3 2,-2 0-3,-3-2 1,2 1-1,-3-2 0,1 0-1,1 0 1,4 2 0,-2 0 0,3-2 0,0-3-1,3 1 1,4 0 0,3 4 0,5 0-1,3 1 0,5 3 1,8 1-1,4 7 1,5 2-1,2 3 1,3 0-1,0 3 1,1 3-1,2 4 1,-1 1-1,2 3 1,0 2-1,-1-1 1,3 3-1,0 1 0,-1-1 0,1 4 0,-1-4 0,-1 4 0,-1-3 0,0 3 0,-1 0 0,0 0 0,-2 0 0,1 0 1,-1 3-1,0-3-1,-1 6 1,-1-2 0,0 1 0,0 3 0,1 1 0,0 5 0,1 3 0,-1 6 0,4 3 0,0 3-1,1 4 2,0 5-2,0 3 1,-1 1 0,-2 2 0,1 0 0,1 2 0,-1-1 0,2 0-1,1 1 2,2-4-2,0-2 1,4 0 0,3-2-1,1-4 1,5-4 0,0-5 0,3-2-1,5-5 1,4-5 0,2-4 0,3-9-1,2 0 1,0-5 1,0-10-1,0-8 0,2-8 0,-4-7 0,3-7 0,-1-6 0,1-4 1,1-4-1,0-1 0,1 1 0,-2-1 1,-3 1-1,-1-1 1,-4 1-1,-2 2 0,-4 1 0,-6 6 0,-3 6 0,-7 6-2,-1 12-3,-12 6-11,1 14-22,-5 15 0,-4 3-2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34:18.368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2256 643 15,'-4'-14'16,"4"4"-3,0 10 1,13-11-2,-4 3-2,9 2 0,2-5-3,8 4 1,6-7-1,10 4-2,7-4 2,11 1-2,10-3-1,11 1-1,11 0-1,11 0-1,8 1 0,10 1 0,6 1-1,8 0 1,4 3-1,2-1 1,-2 4-1,4-1 2,-3 3-2,-1 4 2,-2 0-2,-2 6 0,-6 0 0,-1 5 0,-4 2 0,-5 5 0,-7 3-2,-4 5 2,-6 4 0,-7 4 0,-9 6 0,-7 5 0,-10 4 0,-7 3 0,-9 3 0,-10 1 0,-6 2 2,-10-1-4,-8 2 2,-6-3 0,-9 0 0,-6-1 0,-7 1 0,-7-1 0,-13-2 0,-5-2 2,-12 1-2,-8-2 0,-9-2 0,-6 1 0,-7-5 1,-6-3-1,-6-1 0,-2-5 0,-10-2 0,-1-3 1,-5-5-1,-4-3 0,-3-1 0,-4-3 1,-3-4-1,1-3 0,0-3 0,0-5 0,-1-3 0,0 0 0,1-10 0,2 1 0,3-6 0,2-2 0,3-6 0,3 0 0,4-5 0,5-1 0,5-4 0,3-2 1,6-3-1,6-1 1,4-3-1,8-3 1,6-3-1,7-3 1,3-2-1,9-1 0,4-5 0,3-3 0,3-2 0,3-2-1,3 0 0,4-4-1,5 2-3,-1-3-3,11 6-10,-1 3-14,4-1-4,10 9-2</inkml:trace>
  <inkml:trace contextRef="#ctx0" brushRef="#br0" timeOffset="1632">1991 145 2,'-7'-31'15,"3"15"-2,-3 0-2,-3 0-1,0 3 1,-4-2-2,-1 6 0,-5-3 1,-1 8-2,-6-5 1,1 9-1,-6-6-1,1 9 0,-4-3-2,0 8-1,1 0 0,0 5 1,0 2-2,3 2-1,-1 3 0,4 4 0,0 1 0,3 4 0,-2-2 0,4 2 0,-1 2 1,5 1-1,-1-1 0,3 1-1,3 0 1,4 2-1,3 1 0,2 2-1,5-1 0,0 2 1,5 2-1,2 2 0,3 1 1,4 2-1,2-2 0,2 1 0,2-3 0,3 0 0,2-1 0,3-3-1,3-2 1,1-3 0,3-3 0,1-2 0,4-3 0,1-6-1,2-3 1,1-3 0,1-5 0,-1-5-1,0-2 1,0-2 0,-2-5-1,-3-4 1,-2-3 0,-2-5-1,-1-4 1,-3-4 0,-3-2-1,-1-3 1,-3-3 0,-4-2 0,-1-2 0,-4-5 0,-2 2 0,-5-4 0,-2 0 0,-6-3 0,-3 1 0,-5-2 0,-5 2 0,-2 1 0,-5-1 0,-4 4 0,-1 0 0,-5 3 0,-2 2-1,-3 2 1,-2 4-2,-5 6 0,0 8-2,-8 2-5,3 12-17,-4 9-15,-7 4 2,0 10-1</inkml:trace>
  <inkml:trace contextRef="#ctx0" brushRef="#br0" timeOffset="2887">1221 737 15,'0'0'15,"0"11"-1,0-11 0,0 0 0,0 0-2,0 0 0,-8 0-2,8 0 0,-10-8-1,10 8-2,-15-7-1,6 4-1,-5-4 1,1 2-2,-4-3-1,2 1 0,-3-1-1,4 3 0,-3-2-1,4 3 0,0 0-1,0 4 1,2-3-1,1 3 0,10 0 0,-18 0 0,18 0 0,-12 6 0,12-6 0,-11 5 0,11-5-1,-12 4 0,12-4-3,-10 4-3,10-4-11,-6 12-20,6-12 1,0 0-4</inkml:trace>
  <inkml:trace contextRef="#ctx0" brushRef="#br0" timeOffset="3729">1606 1105 4,'0'0'22,"0"0"-4,0 0 2,0 0-5,0-13-2,0 13-1,12-17-2,-1 5 0,-2-8-1,6 2-2,1-9 1,5 1-3,-1-6 0,2 3-1,-2-3-2,-1 3 1,-3 2-1,0 3-1,-7 6-1,-1 2 0,-4 5 1,-4 11-2,0-11 0,0 11-2,0 0-7,-16 12-24,7-8-4,9-4-4,-18 6 2</inkml:trace>
  <inkml:trace contextRef="#ctx0" brushRef="#br0" timeOffset="5354">3034 1124 7,'4'-31'20,"-4"19"-4,0 2 2,0 10-5,0-15-1,0 15-3,0 0 0,0 0-1,0 0-2,12 21 1,-6-4-1,6 14-2,0 3-1,5 12 1,0 8-1,3 7 1,0 7-3,2 5 0,-3 5 0,0 1-1,-1 1 1,-3-4-2,-2-5 1,-2-3 0,-2-8 0,-3-5 0,-1-8 1,-5-7-1,0-8 0,-5-3 0,-2-7 0,-3-6 1,-2-4-1,-4-5 0,-2-4 0,-3-3 0,-1-3 0,-5-3 0,-2 0 0,-2-3 0,-3-1 0,-3-1 0,-4 0 0,1-2 0,-3 0 0,-1-2 0,-1-3 1,-2 0-1,0-1 0,-2-1 0,-2-2 1,-2-2-1,-3-2 0,1-2 1,-3-2-1,-2-1 0,-1-2 1,-2-4-1,-1-3 1,2-1-1,-3-3 0,0 0 1,-1-4 0,-1-1-1,-1-3 1,1 2 0,0-2-1,-1 3 1,0 1-1,1 0 1,0 3 0,4-1-1,2 3 1,1 0 0,3 2 0,5 2 0,3 2 0,5 3 0,4 2 0,6 5 0,3 2-1,6 5 0,5 1 1,4 5-1,4 2 0,3 3 1,9 9-1,-11-11 0,11 11 0,0 0 0,0 0 0,0 0 0,0 0 0,0 0 0,0 0 0,0 0 0,0 0 0,3-12 0,-3 12 0,-5-13 0,0 2 0,-4-1 0,-2 0 0,-4-3 0,-4-1 0,-2 1 0,-6-2 0,-1 3 0,-3-1 0,-3 3 0,-1-1 0,-1 4 0,-1 4 0,-1 5 0,1 0 0,2 10 0,-1 3 0,3 3 0,3 5 0,2 4 0,4 4 0,5 2 0,4 2 0,6 1 0,6 3 0,6 1-1,5 1 1,7-2-1,5-2 1,7-2-1,2-3 1,5-7-1,3-5 1,4-5 0,1-9 0,-2-4 0,0-9 0,-2-6 0,-1-4 0,-3-5 1,-3-3-1,-5-2 0,-4-2 0,-7-1 1,-5-1-1,-6 0 1,-4 0-1,-11 0-1,-6 1 2,-7 0-2,-6 1 1,-2 3 0,-7 5-1,0 4 0,-1 9-1,1 3-2,5 12-6,-1 1-15,6 11-14,11 6-1,4 0 0</inkml:trace>
  <inkml:trace contextRef="#ctx0" brushRef="#br0" timeOffset="8053">2650 1634 14,'0'0'14,"0"0"-1,0 0-2,0 0-2,0 0-2,-7 9-1,7 6 0,0 0 0,0 8-2,0 3 0,0 5-1,0 2 0,-4 3 0,4-2-1,-4-1-1,0-1 0,-1-1 1,-2-5-2,1-1 1,0-4 0,0-2 0,-1-3-1,1-5 1,6-11 0,-12 14 0,12-14 0,-10 0 0,10 0 0,-12-6-1,12 6 1,-16-14 1,6 6-2,-4 0 1,-2-2 1,-3 1-2,-3 0 1,-6 0-1,-2-2 2,-5 2-1,-3-3-1,-4 0 1,-5-2 0,-3-3 0,-3-4 0,-4-2 0,-4 0 0,-2-4 1,-5-5-1,-2-2 1,-3-6-1,0 3 2,-4-4-1,2-2 1,-2-1-2,2-2 1,0-2-1,2 3 0,3 1-1,0 0 0,5 3 1,3 2-1,5 2 1,2 4-1,6 1 1,4 2 0,5 0 0,7 2 0,3 0 0,6 5 0,3 1 0,8 3 0,3 3-1,2 3 1,8 13-1,-6-12 1,6 12-1,0 0 0,0 0 0,0 0 0,11 0 0,-11 0 0,0 0 0,0 0 1,0 0-1,0 0 0,0 0 0,4-19 0,-7 8 0,-3-3 0,0-4 0,-2-1 0,-3-2 0,-2-3 0,-2-1 0,-4 0 0,-2-1 0,-4 4-1,-1 2 1,-4 1 0,-3 5 0,-5 4 0,0 3 0,0 7 0,-1 8 0,-1 1 0,3 7 0,2 7 0,5 5 0,5 5 1,6 6-1,7 4 0,6 7-1,6 0 1,12 1-1,4-2 1,7-4-1,7-4 1,5-7 0,6-12 0,3-8 0,3-11 0,4-12 0,0-6 0,-1-9 1,-1-8-2,-6-7 2,-6-2-1,-6-5 1,-11 0-1,-9-1-1,-11 1 0,-5 4-1,-11 4-2,-4 13-5,-11 1-10,-3 11-19,3 13-1,-4-4 0</inkml:trace>
  <inkml:trace contextRef="#ctx0" brushRef="#br0" timeOffset="11923">5261 1011 3,'14'-18'12,"-14"18"0,8-12-1,-8 12-2,0 0 0,0 0-2,0 0 0,-14 14-2,5 1 1,-7 2-1,-2 6-1,-8 5-1,-3 8 1,-8 1 0,-4 10 1,-5 1 0,-2 7 0,-5 1 0,2 3 2,-5 1-2,6 2-2,-2-5 1,4 1-2,0-4 1,3-1-1,-1-2-1,3-4 0,4-4 0,5-5 1,3-5-1,6-3 0,5-6 0,8-4 1,5-6-1,7 1 0,5-2 0,5-1 0,6 0 0,5 0 0,7-1 0,4 3 0,6-1 0,7 3-1,7 1 1,5 0-1,7 3 0,6 1 1,7 1-1,6 2 0,7 0 0,3 1-1,4 0 1,5 1 0,4 1 0,3 0-1,-1 0 1,3 1 0,-3-2 0,-2 2 0,0-4 0,-3-2 0,-6-2 0,-2-2 0,-7-2 0,-4-3 1,-8-1-2,-4-3 1,-9 2 0,-6-2 0,-11-2 0,-9 0 0,-6-2 0,-6 0-1,-9-1 1,-7 0 0,-9-4 0,0 0 0,0 0 0,0 0 0,-16 8 0,4-8 0,1 0-1,0 0 1,0 0 0,1 0 0,10 0 0,-13 0-1,13 0 1,0 0 0,0 0-1,0 0 1,10-3-1,-10 3 0,10 0 0,-10 0 0,11 0-1,-11 0 1,0 0 0,10 0 1,-10 0-1,0 0 1,0 0-1,0 0 1,0 0 0,0 0 0,0 0-1,0 0 1,0 0 0,0 0 0,0 0-1,0 0 1,0 0 0,0 0 1,0 0-1,0 0 0,0 0 1,9 0-1,-9 0 0,0 0 1,0 0-1,0 0 0,0 0 1,0 0-1,9 7 1,-9-7 0,9 16-1,-3-5 1,1 5-1,2 2 0,1 4 0,2 2 0,0 5 0,1 0 1,-1 3-1,0-1 0,-2 1 0,0-2-1,-2 0 1,-1-1 0,-3-3 0,-1 1-2,-3-3 2,0-2 0,-3 0 0,-1-5 0,-2-2 0,-1-4 0,7-11 0,-15 11 0,5-11 0,-4-10 0,-2-1 0,0-5 0,-3-5 1,-2-2-1,-2-6 1,1-1 0,2-4-1,4-3 2,4-3-2,3-1 0,4-2 0,2 1-1,3 2 0,0 1-2,4 5-1,-4 2-7,0 12-8,-3 2-18,-2 2-3,5 16 2</inkml:trace>
  <inkml:trace contextRef="#ctx0" brushRef="#br0" timeOffset="14088">5216 1832 12,'6'-10'15,"-6"10"-1,0 0-1,0 0-2,0 0-1,-12 0-1,4 10-1,-3-1-3,0 6 2,-1 0-1,2 3-2,-3 0 0,4 3 2,0-5-2,5 3-1,1-3-1,3 2 1,4-2-2,6 0 1,4-2-1,5 2 0,5 0 1,7 3 0,6-2-2,7 2 2,7-3-1,7 2 0,6 0-1,8-1 1,3-1-1,6 0 1,5-1 0,2 1-1,4-2 1,-1 2-1,1-2 1,1 2-2,-2-2 1,1 1 0,-4-2 0,0-1-1,-3-1 1,-1-1 0,-6-1 0,-2 1 0,-7-3 0,-7 0-1,-6 0 1,-9 0 0,-5-1 0,-9-1 1,-7 0-1,-8 0 1,-4-1-1,-14-4 0,0 0 1,3 12-1,-3-12 0,-19 5 0,7-5-1,-1 3 1,-2-3 0,2 0 0,3 0 0,10 0-1,-15 0 1,15 0 0,0 0 0,0 0 0,0 0 0,0 0 0,0 0 0,0 0 0,13 12 1,-13-12-1,16 15 0,-8-4 0,3 5 0,-2 2 0,2 1 1,-1 4-1,2 4 1,-2 4-1,1 3 0,2 2 1,-3 0-1,2 1 0,-2 3 0,1-3 1,-3-2-2,0-4 2,-4-5 0,-4-2-2,0-4 2,-4-5-2,-5-5 2,-2-6-1,-3-4 0,-6-4 0,-2-9 0,-1-6 0,-2-5-1,-2-8 1,-1-5 0,2-6-1,1-3 0,4-4 0,3 2 1,1 0-3,8 5-5,-3-1-10,3 6-21,5 7 1,-3 2-2</inkml:trace>
  <inkml:trace contextRef="#ctx0" brushRef="#br0" timeOffset="16308">1612 408 10,'0'0'26,"0"0"-9,0 0 0,0 0-2,0 0-2,0 0-1,0 0-3,0 0 1,0 0-5,0 0 0,0 0-1,0 0 1,0 0-2,-9-7-1,9 7-1,-9 0 1,9 0-1,0 0 0,0 0 1,0 0-1,0 0 0,0 0 0,0 0 0,0 0 0,0 0 1,10-4-1,-10 4 0,0 0 0,12 5 0,-12-5 0,0 0 0,0 0-1,0 0 1,0 0-1,0 0 0,0 0-1,0 0-3,9 10-12,-9-10-23,0 0-1,0 0 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42:43.14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3252 3711 6,'-12'7'9,"1"-2"0,11-5 2,-10 8-3,10-8 2,0 0 0,0 0-2,-10 9 0,10-9-1,0 0 0,0 0 0,0 0 0,0 0-1,0 0 0,0 0 2,12-13-3,-12 4 0,0 9-1,10-17 2,-2 6-3,-4-1 0,5 1 0,0-1-1,0 2 1,1-1-2,2 0 1,-2 2-1,3 1 1,-2-1-2,2 2 1,-1 1 0,1 0 0,0 1-1,2 1 1,-2-3 0,2 2 0,0-2 0,0 2-1,-1-2 1,0 1 0,-2 1-1,-1 0 1,0 0-1,-11 5 0,15-4 0,-15 4 1,11 0-1,-11 0 0,0 0 0,10 0 0,-10 0 0,0 0 0,0 0 0,0 0 0,0 0 0,9 4 0,-9-4 2,0 0-2,0 0 0,0 0 0,0 0 1,0 0-1,0 0 0,0 0 1,0 0-1,-9 0 0,9 0 0,-10 0 0,10 0 0,-12 0 0,12 0 0,-17 4 0,6-4 0,0 5 0,-1-2 0,1 0 0,0 1 0,-1 1-1,2-1 1,-1 1 0,11-5 0,-17 11 0,17-11 0,-15 12 0,15-12 0,-16 12 0,16-12 0,-17 14 0,17-14 0,-17 16 0,8-7 0,-2 0 0,1 0 0,0-1-1,-1-1 1,2-1 0,-1 1 0,10-7 0,-13 7 0,13-7 0,0 0 0,-9 4 0,9-4 0,0 0 0,0 0 0,0 0 0,0 0 0,0 0 0,0 0-2,0 0 2,0 0 0,0-9 0,0 9 0,6-12 2,-6 12-2,9-17 0,-2 5 0,1 0 1,3-1-1,1-2 0,0 1 0,1-2 0,1 1 1,0 1-1,1-1 0,0 3 0,-3 2 1,0 0-1,1 3 0,-3 1 0,-1 3 0,1 3 0,-10 0 0,16 0 0,-16 0 0,15 10 0,-15-10 0,15 12 0,-15-12 0,12 10 0,-12-10 0,10 7 0,-10-7 0,0 0 0,10 5 0,-10-5 0,0 0 0,0 0 0,0 0 0,9 0 0,-9 0 0,0 0 1,0 0-1,0 0 0,0 0 0,0 0 0,0 0 0,0 0 1,0 0-1,0 0 0,0 0 0,0 0 0,-12 0 0,12 0 0,-10 0 1,10 0-1,-12 0 0,12 0 0,-15 0 0,5 0 0,10 0 0,-18 4 0,8-4-1,0 5 2,-1-5-2,0 4 1,0-1 0,-2 1 0,3 0 0,-4 1 0,1 2 0,1-1 0,-1 1 0,-1 0 0,0 2 0,2-1 0,0 1 0,1 1 0,-1-1 0,2-1 0,1 1 0,9-9-1,-15 16 1,15-16 0,-12 13 0,12-13 0,-9 11 0,9-11 0,-5 9 0,5-9 0,0 0 0,-5 11 0,5-11-1,0 0 1,0 0 0,0 0 0,0 0 0,0 0 0,0 0 1,0 0-1,0 10 0,0-10-1,0 0 0,0 0-1,0 0-5,0 0-10,0-11-24,0 11 0,4-23 1</inkml:trace>
  <inkml:trace contextRef="#ctx0" brushRef="#br0" timeOffset="7268">4847 2707 9,'-65'-31'21,"34"14"-7,4-2 0,4-2-3,5-5-3,9 0 1,4-6-2,10-2-1,5-6-1,8 2 0,1-3-1,8 0 0,-2-1 0,1 1 0,-2 1-1,-2 5-2,-6 2 1,-4 4-2,-7 2 0,-5 4 1,-11 3-1,-5 4 0,-6 0 1,-6 2-1,-3 0 0,-4-2 1,-1 0-1,1-1 1,1-6-1,3-2 1,1-6 0,6-5 0,3-7 0,6-7 0,3-7-1,2-7-1,4-1-3,-3-7-3,5 5-14,-2 3-14,-5-3-1,2 11 0</inkml:trace>
  <inkml:trace contextRef="#ctx0" brushRef="#br0" timeOffset="7908">5785 2682 31,'-6'-51'25,"6"15"-7,5 3-1,1-11-5,8 0-2,-1-10-2,8-2-1,1-8-3,6-3-2,0-3-1,2 0 0,-2 1-1,-3 3-1,-1 2 1,-5 5 1,-7 5-2,-7 3 1,-9 2 0,-8 1 0,-9 2 0,-7-1 0,-6 2 0,-4-3-1,-2-1 1,1-1-1,6-1 0,4-1-2,11 1-5,4-4-4,14 4-11,7 7-14,3-3 2</inkml:trace>
  <inkml:trace contextRef="#ctx0" brushRef="#br0" timeOffset="8426">6805 2850 9,'-26'-38'14,"19"9"0,1-7-2,6-4 2,4-6-3,6-2 0,3-7-2,7 0-2,5-4 1,6-1-3,2-7 0,7-1 1,-2-4-1,2-2-2,-2 1 0,-1-1 0,-9 3-2,-4 4 1,-11 2-1,-7 8 1,-9 2-2,-4 1 0,-5 3-4,-1-2-3,5 2-12,4-3-17,4-9-2,14-2-1</inkml:trace>
  <inkml:trace contextRef="#ctx0" brushRef="#br0" timeOffset="26933">253 1111 1,'-20'-53'5,"13"27"-1,1-2 1,6 0-3,0 0 0,0 0 1,3-2-1,1 3 1,2-3 0,0 2 0,2 0 1,0-1 1,0 0 2,-1-1 0,0 1 0,0-1 0,0 4-2,-3-2 1,-1 3-2,-3-2 1,0 4-3,0 1 0,-7-2 0,-2 2 0,-1-2 0,-5-1 1,-3 2-1,-4-1 0,-3 2 1,-4-1-2,-2 2 2,0-2-2,2 5 1,1-2 0,6-1 0,7-2-2,7-1-3,12-3-8,11-2-21,4-14-1,11 0-1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42:29.185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1743 469 7,'-10'-6'10,"1"3"-1,9 3 0,-13 0-2,4 0 2,9 0 0,-22 0-3,10 4 1,-4-4 0,0 7-1,-5-3 0,1 2-2,-3 1 1,1 2 0,-2-1-1,1 3 0,-2-1-1,1 4 2,1-3 0,0 3-2,-3 1-1,1 0 1,-2 4-1,1 0 0,-1 1 1,1 3-2,-1-3 3,2 4-3,-2 0 1,5 0-2,1 0 2,1 2-1,2 1 0,2 0 0,1 2 0,2 2 0,2 1 0,1 1 0,1 0-1,1 1 1,1-1 0,0 1-1,-3 0 1,3 1 0,0-2 0,-1-1 0,0-3 0,2 3 0,0-3 0,2 2 0,1-4 0,3 1-1,0 1 0,0 0 1,3 0-1,2 0 0,1 1 1,1 0-1,0 1 0,2 0 0,1 0 0,1-1 1,1 2-2,1 0 2,3-1-1,2-1 1,0 2-1,4-3 1,1 0 0,1 2-1,0-3 1,4 2-1,1-2 1,2 1-1,1 0 2,1 0-2,0-2 0,2 0 0,3-2 0,0 2 0,2-3 0,2-1 0,0-4 0,4 0 0,3-2 0,3-4 1,-1-4-1,3-3 0,1-6 0,0 0 0,0-8 1,0-3-1,-2-6 0,-2-2 0,-1-6 0,-1-4 0,-3-3 0,0-3 0,-3-1 0,-4-3 1,-2 0-2,-1-3 2,-5 1-1,-3-1-1,-5 1 1,-3 1 0,-3-2-1,-3 1 0,-3 0 1,-2 4-2,-3-1 4,0 1-2,0 1 0,-3 0 0,3 1 0,-2 0 0,0 4 0,-1-3 0,0 2 0,-3 2 1,0-1-2,0-1 1,0 1 0,-6-1 0,-1-2 0,-2 0 0,-2-2 0,-3-1-2,-4 1 2,1-1 0,-5-3 0,-3 1 0,-3 0 0,-1-1 0,-2 0 0,-2-2 2,-1 0-2,-2 1 0,-4-2-2,-1 3 2,-5 1 0,-3 2 0,-10 5-1,-6 5 0,-8 10-1,-11 7-1,-5 17-4,-16 4-21,-6 17-13,-4 13-1,-4 9-2</inkml:trace>
  <inkml:trace contextRef="#ctx0" brushRef="#br0" timeOffset="1571">2347 396 34,'0'12'26,"0"-12"-3,0 0-3,0 0-5,6-13-1,2-11-6,11-1-1,3-11-3,3-3-2,7-4-2,1-3-4,5 6-15,-2 2-19,-10 5-1,-2 9-1</inkml:trace>
  <inkml:trace contextRef="#ctx0" brushRef="#br0" timeOffset="2105">2777 917 13,'-19'-10'26,"7"3"-3,12 7-4,0 0-3,0-20-1,13 15-5,5-9 1,10 2-4,7-9 1,11 0-3,7-9-2,8-2 0,3-2-3,1-4-3,0 4-14,-6 0-22,-10 1 0,-9 6-4</inkml:trace>
  <inkml:trace contextRef="#ctx0" brushRef="#br0" timeOffset="2511">3016 1782 22,'6'-14'40,"-6"3"-2,0 11-16,0 0-7,12-5-3,5 14-5,3 5-3,7 6-1,3 7-2,5 7-2,4 4-5,-5 1-13,1 2-21,-1 3 0,-12-4-2</inkml:trace>
  <inkml:trace contextRef="#ctx0" brushRef="#br0" timeOffset="2909">2071 2706 30,'7'-21'22,"-7"9"-4,0 12-1,0-9-1,0 9-4,0 11 1,0 6-5,0 5-2,0 10 0,0 6-4,0 7-1,0 8-1,-4-2-3,4 6-8,-9-7-11,-1-4-16,2-5 0,-9-12 0</inkml:trace>
  <inkml:trace contextRef="#ctx0" brushRef="#br0" timeOffset="3278">1143 2513 38,'0'0'37,"-12"-4"1,0 4-23,5 11-7,-7 2-2,0 8 0,-9 5-4,-5 5-3,-6 8-3,-7-2-8,1 6-12,-1-1-13,-9-10 0</inkml:trace>
  <inkml:trace contextRef="#ctx0" brushRef="#br0" timeOffset="3609">560 1914 24,'4'-35'39,"-4"20"-3,-6-2-19,2 8-4,-7-7-3,1 9-2,-10 0-4,-6 7-1,-7-4 0,-9 8-2,-6 1-1,-7 2-1,-6 4-4,-8-5-10,6 1-23,4 0 1,2-7-5</inkml:trace>
  <inkml:trace contextRef="#ctx0" brushRef="#br0" timeOffset="3962">603 841 34,'-23'6'36,"3"-6"0,-8-4-25,-9-7-1,3 2-5,-7-7-3,-1-2-4,1 1-12,0-2-19,1-6-3,7 6 0</inkml:trace>
  <inkml:trace contextRef="#ctx0" brushRef="#br0" timeOffset="4241">1217 393 4,'36'0'39,"-31"-13"2,-5-1-3,0-6-24,-10-14-3,4-4-5,-6-7-10,-4-5-31,-3-9-2,-1 3-1,-5-8-1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42:34.500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1363 808 1,'-35'6'16,"17"-3"1,-1 1-6,3 0 2,-4-1-2,3 2-1,-2-1-2,0 4 0,-2-3-2,0 9 0,-4-4 0,1 8-2,-2-1 0,-1 7 0,-1 1-1,0 5 0,-3 2-2,3 4 1,0 3-1,1 5 1,-1 0 0,4 3 0,0 0 0,3 4 2,3 0-2,2 0 0,2 1 0,2 0-2,3 0 1,-1 1 0,6 3 0,-1-1 0,5 1 0,0 1 1,0 0 0,3 4 0,0-1-1,4 1 1,-1-4 0,6 0-1,-3-5-1,4 0 1,1-4-1,4-3 1,1-3 0,3-3-2,4-5 2,2 0-1,3-4 0,2 0 0,3-6 1,2-2-1,2-3 0,4-2 1,-1-2-1,3-1 1,4-4-1,2-1 1,0-4-1,5-2 0,1-3 1,4-4-1,3-1 0,0-3 2,1-1-2,-3 0 0,2-1 0,-3 0 0,0-1 1,-6-1-1,-1-2 0,-3-2 0,-4-5 0,1-1 1,-6-4-2,-2-4 2,-3-4-1,-1-4 1,-6-5-1,0-2 0,-3-4 1,-3-2-1,-3-2 1,-2-2-1,-4-1-1,-3-2 1,-1 0 0,-3 0 0,-3 0 0,-2 1-1,-4-3 1,0 1-1,-4 1 2,-2-2-1,-2 3 0,-3-2 1,-3 2-2,-5-1 2,-2 0-2,-6 0 1,-6 0-1,-7-2 1,-8 0-1,-7 0-2,-10-1 5,-5 5-5,-9 6 2,-10 6-1,-5 12-1,-8 8-3,0 18-5,-8 6-10,3 11-19,2 13-1,-1 8-1</inkml:trace>
  <inkml:trace contextRef="#ctx0" brushRef="#br0" timeOffset="1398">2576 757 4,'0'0'34,"-13"8"-1,13-8-14,0 0-8,0 0 1,-4-13-1,9-2-4,7-2-2,3-6-3,6-2-3,4-2-8,1 2-21,4-2-5,2 7-2</inkml:trace>
  <inkml:trace contextRef="#ctx0" brushRef="#br0" timeOffset="1721">2710 1300 18,'5'18'35,"2"-9"2,4-3-18,0-6-3,12 3-2,3-7-3,11 4-4,6-7-3,8 2 0,3-3-3,2-2-2,2 4-6,-7-3-15,-2 5-15,-4 4 0,-11 4-3</inkml:trace>
  <inkml:trace contextRef="#ctx0" brushRef="#br0" timeOffset="2105">2709 2336 14,'13'20'35,"-6"-9"2,4 7-4,2 2-18,0 0-9,5 6-1,0 3-2,1 1-6,0 1-2,-3-2-5,4 2-11,-5 1-14,-5-7 0,1 1-2</inkml:trace>
  <inkml:trace contextRef="#ctx0" brushRef="#br0" timeOffset="2450">2070 2911 27,'0'0'34,"0"0"-1,-10 13-20,10 6-3,0 3-3,6 8-2,-3 4-3,2 3-1,0 7-1,-2-4-3,1 2-7,-4-4-2,0-5-14,0-1-8,-4-12 2</inkml:trace>
  <inkml:trace contextRef="#ctx0" brushRef="#br0" timeOffset="2774">1263 2961 23,'-25'37'33,"15"-11"-3,-5 6-17,2 0-2,4 4-8,0 6-3,-3-1-6,1 0-5,-3 2-15,-5-11-5,4 0-1</inkml:trace>
  <inkml:trace contextRef="#ctx0" brushRef="#br0" timeOffset="3074">605 2581 26,'0'-9'35,"0"9"-2,-16 7-17,1-2-5,0 5-1,-7-1-4,-6 5-3,-6 0 0,-3 1-1,-4 1-4,-4-1 0,1 5-8,-4-5-18,3-2-7,7-1 0</inkml:trace>
  <inkml:trace contextRef="#ctx0" brushRef="#br0" timeOffset="3390">512 1636 2,'-18'-9'38,"2"9"-1,-8-3 0,-7-2-18,2 5-7,-8-6-5,2 6-2,-6-9-3,3 4-1,-3 0-1,1-2-1,2 4-3,-2-3-11,9 2-21,3 4 0,3 4-4</inkml:trace>
  <inkml:trace contextRef="#ctx0" brushRef="#br0" timeOffset="3699">692 853 6,'0'-18'37,"-31"0"0,1 18-1,-9 0-22,-9 0-7,4 7-3,-5-7-3,2 2-3,4-2-4,3-4-12,11-6-17,11 1-2,8-9 1</inkml:trace>
  <inkml:trace contextRef="#ctx0" brushRef="#br0" timeOffset="4007">1166 477 14,'-3'9'38,"-12"-28"-3,6 0-16,0-15-6,9-5-1,-4-12-6,8-6-6,6-5-10,7-3-25,0-8-1,6 6-3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42:46.03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1828 2272 4,'0'0'15,"-13"-12"1,13 12-6,0 0 3,-11-11-2,11 11-3,-9-8 2,9 8-2,-12-7 0,12 7 0,-17-8-2,17 8 2,-20-10-2,10 7-2,-4-2-1,1 1 0,-3-2-1,2 3 0,-3-1 1,-2 1-3,-1 3 1,0 0 0,-2 0 0,0 0-1,-1 6 1,1 1-1,-1 1 0,1 1 1,1 2-1,3 0 0,0 0 0,4 0 1,-1 0-1,4-1 0,1-1 0,3 1 0,7-10 0,-11 14 0,11-14 0,-5 11 0,5-11 0,0 0 0,0 0 0,0 0 0,0 0 1,12-8-1,-12 8 1,11-15-1,-11 15 0,16-16 0,-16 16 1,18-14-1,-7 9 0,0-1 0,2 3 1,0 3-1,3-4 1,0 4-1,1 0 1,1 3 0,1 1 0,1 2 0,0-1 0,1 3-1,0 1 1,1-1 0,-2 1-1,1-1 1,-2 0-1,1-1 1,-2-1-1,-1-2 0,-3 0 0,-2-1 0,0-3 0,-12 0 0,15 4 0,-15-4 0,9 0 1,-9 0-1,0 0 0,0 0 0,0 0 0,0 0 1,0 0-1,0 0 0,-5-11 0,5 11 0,-6-9 0,6 9 0,-6-11 1,6 11-1,0 0 0,-10-12 0,10 12 0,0 0 0,-7-10 0,7 10 0,0 0 0,0 0 0,-6-9 0,6 9 0,0 0 0,0 0 0,0 0-1,0 0 1,0 0 0,-4-10 0,4 10 0,0 0 0,0 0 0,0 0 0,0 0 0,0 0 0,0 0 0,0 0 0,13 8 0,-13-8 0,9 8 0,-9-8 0,12 9 0,-12-9 0,11 8 0,-11-8 0,11 6 0,-11-6 1,0 0-1,0 0 0,0 0 0,0 0 0,0 0 0,0 0 0,-9-8 0,9 8 0,-20-13 0,6 6 0,0-2 0,-3 0 0,0 2 0,-1-1 0,3 1 0,-1 1 0,4 1 0,1 0 0,11 5 0,-12-4 0,12 4-1,0 0 1,0 0 0,12 10 0,-1-3 0,1 3 0,4 1 0,1 0 0,1 3 1,1-2-1,-1 1 0,0-2 0,-3-4 0,-1 0 0,-3-4 0,-1 1 0,-10-4 0,10 0 0,-10 0 1,0 0-1,-3-9 0,3 9 0,-14-12 0,3 2 0,-2 0 0,-1 0 0,-2 0 0,0 0 0,1 2 0,2 1 0,1 1 0,3 1 0,9 5 0,-10-5 0,10 5 0,0 0-1,0 0 1,16 9 0,-5-4 0,1 2 0,2 1 0,2 1 1,-1-1-1,1 0 0,-1 0 0,-2-2 0,-2 1 0,-1-3 0,-10-4 0,13 7 0,-13-7 0,0 0 0,11 4 0,-11-4 1,0 0-1,0 0 0,0 0 0,-6-11 1,6 11-1,-7-9 0,7 9 0,-9-9 0,9 9 0,-12-9 0,12 9 0,-15-10 0,15 10 1,-19-10-1,9 5 0,-2 0 0,-1 0 0,-1 1 0,0-2 0,-1 1 0,-2 1 0,0-1 0,-1 1 0,0 0 0,1 0 0,-2 4 1,1-6-1,-1 6 0,-1 0 0,1 0 0,1 0 0,-1 7 0,0-3 0,0 2 0,1 2-1,0-2 0,2 5-6,-1-4-24,-1-4-8,4-3 0,-3-7-2</inkml:trace>
  <inkml:trace contextRef="#ctx0" brushRef="#br0" timeOffset="8757">394 3209 8,'-39'-22'7,"19"8"1,3-1 0,2-5-2,3-1-1,6-3 1,3-4-1,3-4-1,6-2 0,1-3-2,4-3 0,0 1 1,1-2-1,0-1 0,1-2 0,-1 3 0,0 0-1,0-1 2,-2 1-2,-1 0 1,-2 0-2,-1 0 0,-6 2 1,0-1 0,0 0 0,-7 1 1,-2 0 0,-3 2 0,0 0 0,-2 1 0,-5 0 0,-3 4-1,-5 3-1,-7 1 0,-5 0-1,-6 0-2,-3 0-5,-1-2-15,1-12-7,11 1-1</inkml:trace>
  <inkml:trace contextRef="#ctx0" brushRef="#br0" timeOffset="9651">2510 2549 8,'-7'-19'28,"-2"6"-16,2-4-3,1-1-3,1-2-1,1-5-2,0 0 0,4-2-2,0 1-1,0-5 0,4 3 0,3-4 1,1 1 0,3-1 1,4-1-1,4-2 2,4 0-1,1 1-1,3 2 1,0-1 0,1 1-1,-3-2 1,2 2 1,-4-2-1,-1 1 0,-5-2 3,0-1-1,-5-2-1,-2 1-1,-6-1-1,-4 1-4,-10 1-12,0 2-18,-13-11 3,-4 5-4</inkml:trace>
  <inkml:trace contextRef="#ctx0" brushRef="#br0" timeOffset="19117">1350 862 24,'-29'-23'12,"17"14"-4,-1 1 1,3 0-2,-1 3-3,11 5 0,-10-15-2,10 15 0,4-17-1,4 6 0,7-3 1,5-3 1,7-2-2,4-4 2,4 0-1,2-6 0,4-4 1,-2-6-1,-2-4-1,-4-7 2,-4-4-1,-5-6 1,-3-1 1,-7-4 0,-4 5-3,-3 5-7,-2 9-18,-5 2-7,0 13-2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43:11.418"/>
    </inkml:context>
    <inkml:brush xml:id="br0">
      <inkml:brushProperty name="width" value="0.05292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793 1564 1,'9'-36'9,"-1"18"-4,7-5-3,3-4-1,5-3-1,0-4 1,0-3-1,1-4 0,-1 0 0,-2-6 0,-3 0 0,-5-1 1,-4-2-1,-4 2 2,-5-1 0,-5 4 1,-5 1 1,-6 6 1,-4 3 0,-2 4 1,-3 4 1,-2 5 0,-4 5 0,1 2-2,0-1-1,0 4 3,1-4-4,2 3 2,0-6-3,4-1 1,2-7 0,6-2 2,2-6-1,7-3-2,2-3 1,8-2 0,1-2-1,5 1 0,5 0-1,0 1-1,4 3-3,-3-2-4,3 5-8,-1 4-18,-6-7 0,1 3 2</inkml:trace>
  <inkml:trace contextRef="#ctx0" brushRef="#br0" timeOffset="1149">506 3249 19,'-12'-5'26,"-6"-4"-15,13-3-6,5-3-3,6-2-2,0-5 0,1-2-1,0-4 1,1-1-1,-3-1 1,-2 0 0,-3 0 0,-4 2 1,-5 1 0,-4 2 2,-2 4 1,-8-1 0,-1 3 1,-6-2 0,-2 4 1,-5-4-1,0 5 1,-5-7 0,1 1 0,-3-7-2,5-2 1,1-8 0,6-3-3,5-6-2,7-9-7,13 1-8,10-4-18,5-8-2,10 2-1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50:52.063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0 593 15,'0'0'19,"0"0"-5,0 0 1,0 0-4,0 0-1,0 0-3,0 0-3,0 0 0,0 0 0,0 0 0,0 0 0,0 0 0,0 0 0,0 0 1,0 0 0,0 0-2,0 0 1,0 0-2,0 0 1,0 0-1,0 0 2,0 0-2,0 0 1,0 0-1,47 0 1,-47 0 0,0 0-1,48-8 1,-48 8 0,46-4-1,-46 4 1,45 10-2,23-13 0,3 0 0,4 3-1,1 0 1,-3 5-1,-5-5 1,-5 7-1,-15-2 2,-3 1 0,-4-2-1,-1-1 0,-5-3 1,-3 3-1,-3-3-1,-6 0 1,-4 0 0,-5-3 0,-4 3 0,-10 0-1,11 0 1,-11 0 0,0 0 0,0 0-1,0 0 1,0 0 0,0 0-1,0 0 0,0 0-1,-12-3-1,12 3-2,0 0-3,-15-8-4,15 8-10,0 0-17,-12-10-1,12 10 1</inkml:trace>
  <inkml:trace contextRef="#ctx0" brushRef="#br0" timeOffset="737">704 300 9,'-23'8'32,"13"-2"1,10-6-13,-12 5-2,12-5-3,0 0-4,0 0-1,0 0-4,0 0-1,11 9-1,-1-5 0,4 3-1,2 2 0,8 4 0,6 1-1,3 4 2,2 0-2,2 2 0,1 0-1,-1 0 1,-2 0-1,-2-2 1,-7-1-1,-4-3 0,-3-1-1,-4-1 1,-4-4 0,-2-1 0,-9-7 0,10 10 0,-10-10 0,0 0 0,0 0 0,0 0 0,-12 11 0,3-4 0,-5 3-1,-3 4 1,-2 8-1,-5 4 0,-1 4-1,-3 5 1,0 5 0,0-1 0,0-1 0,3-1 0,3-6 0,3-2 1,4-7-1,4-4 0,4-6 0,1-2 0,6-10 0,0 0 0,0 0 0,0 0 0,0 0 0,0 0 0,0 0 0,0 0-1,0 0-2,0 0-7,0 0-25,8-12-6,-8 12-1,0 0-1</inkml:trace>
  <inkml:trace contextRef="#ctx0" brushRef="#br0" timeOffset="4081">1695 28 20,'-31'5'20,"13"-2"0,-7-3-5,0 3 0,-3 2-5,-3-5 1,3 6-3,-4-2 1,2 5-4,-2-3-1,8 7 0,-6 1 0,7 6-1,1 2-1,2 6 1,0 2-2,4 5 1,1 1 0,6 6-1,0 1 1,-1 2 1,4 2-2,6 1 0,0 3 0,0 2 0,6 0 0,-3-1 0,4 0 0,6-2-1,-1 0 1,2-4 0,6-1-1,0-3 0,7-2 1,5-5-1,6-3 1,2-4-1,5-4 1,3-5-1,0-5 1,1-5 0,3-5 1,1-4-2,-3-7 0,2-3 0,-4-7 0,0-2 1,0-6-1,-2-2 1,-1-5-1,-6-3 2,-2-2-1,-1-3 0,-5-3 1,-3 0-1,-5-4 0,-3-2 0,-7-1 1,-3 0-1,-10-2 1,0 1-1,-10-3 0,-6 2-1,-8-2 1,-5 1-1,-5 0 1,-3 1-1,-3 3 0,0 5 0,-6 3 1,3 5 0,-2 7-1,-3 7 1,-5 9-1,-6 8-1,-10 13-3,-7 6-4,6 21-20,-4 9-13,2 12 0,-1 13-1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49.626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-10 1646 9,'0'0'15,"-10"-3"-1,10 3-3,0 0 0,0 0-2,0 0-3,0 0 3,0 0-2,0 0-1,13-7 1,-13 7-1,10-7 0,-10 7-1,13-9 2,-13 9-4,18-14 0,-8 5 0,0-1 0,2-1 0,-1-1 1,2-1-2,-1-2 0,-1-2 0,1-1 0,-2-3 0,-2-3 0,1-2-1,1-1 1,-2-1 0,1-1-1,-3-1 0,2 1 0,-2-1 0,3 4-1,-3-1 1,2 3-1,-1 2 0,1-2 0,0 2-1,-1 0 1,1 0 0,0-2 0,-2 1 0,0-1 0,-2 1 0,0 1-1,0 0 2,-1 2-1,-3 0 0,3 1 0,-3 0 0,0-3 1,4-1-1,-4 0 1,0-2-1,0-1 1,0 1-2,0-1 2,0 1-1,-5 4 0,5-2 0,-5 5 1,5-2-1,-8 2 0,5-1 0,-3-1 0,1-1 1,-1 0-1,0-1 0,2-1 0,-3-4 1,1 0-1,-1 1 0,0-2 1,-1 0-1,1 0 1,-3 1-1,1 1 1,-1 0 0,0 4 1,-1 0-2,1 1 1,0 3 0,1 1 1,-1 3-1,1 1 1,-1 0-1,2 4 1,8 9-1,-15-13 1,15 13-1,-15-11 0,15 11 0,-15-7 0,15 7 0,-13-4-1,13 4 1,-12-4-1,12 4 1,0 0-2,0 0-2,-11-2-5,11 2-24,12 11-8,-12-11 0,16 23-1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5:50:52.063"/>
    </inkml:context>
    <inkml:brush xml:id="br0">
      <inkml:brushProperty name="width" value="0.05292" units="cm"/>
      <inkml:brushProperty name="height" value="0.05292" units="cm"/>
      <inkml:brushProperty name="color" value="#00B050"/>
      <inkml:brushProperty name="fitToCurve" value="1"/>
    </inkml:brush>
  </inkml:definitions>
  <inkml:trace contextRef="#ctx0" brushRef="#br0">0 593 15,'0'0'19,"0"0"-5,0 0 1,0 0-4,0 0-1,0 0-3,0 0-3,0 0 0,0 0 0,0 0 0,0 0 0,0 0 0,0 0 0,0 0 1,0 0 0,0 0-2,0 0 1,0 0-2,0 0 1,0 0-1,0 0 2,0 0-2,0 0 1,0 0-1,47 0 1,-47 0 0,0 0-1,48-8 1,-48 8 0,46-4-1,-46 4 1,45 10-2,23-13 0,3 0 0,4 3-1,1 0 1,-3 5-1,-5-5 1,-5 7-1,-15-2 2,-3 1 0,-4-2-1,-1-1 0,-5-3 1,-3 3-1,-3-3-1,-6 0 1,-4 0 0,-5-3 0,-4 3 0,-10 0-1,11 0 1,-11 0 0,0 0 0,0 0-1,0 0 1,0 0 0,0 0-1,0 0 0,0 0-1,-12-3-1,12 3-2,0 0-3,-15-8-4,15 8-10,0 0-17,-12-10-1,12 10 1</inkml:trace>
  <inkml:trace contextRef="#ctx0" brushRef="#br0" timeOffset="737">704 300 9,'-23'8'32,"13"-2"1,10-6-13,-12 5-2,12-5-3,0 0-4,0 0-1,0 0-4,0 0-1,11 9-1,-1-5 0,4 3-1,2 2 0,8 4 0,6 1-1,3 4 2,2 0-2,2 2 0,1 0-1,-1 0 1,-2 0-1,-2-2 1,-7-1-1,-4-3 0,-3-1-1,-4-1 1,-4-4 0,-2-1 0,-9-7 0,10 10 0,-10-10 0,0 0 0,0 0 0,0 0 0,-12 11 0,3-4 0,-5 3-1,-3 4 1,-2 8-1,-5 4 0,-1 4-1,-3 5 1,0 5 0,0-1 0,0-1 0,3-1 0,3-6 0,3-2 1,4-7-1,4-4 0,4-6 0,1-2 0,6-10 0,0 0 0,0 0 0,0 0 0,0 0 0,0 0 0,0 0 0,0 0-1,0 0-2,0 0-7,0 0-25,8-12-6,-8 12-1,0 0-1</inkml:trace>
  <inkml:trace contextRef="#ctx0" brushRef="#br0" timeOffset="4081">1695 28 20,'-31'5'20,"13"-2"0,-7-3-5,0 3 0,-3 2-5,-3-5 1,3 6-3,-4-2 1,2 5-4,-2-3-1,8 7 0,-6 1 0,7 6-1,1 2-1,2 6 1,0 2-2,4 5 1,1 1 0,6 6-1,0 1 1,-1 2 1,4 2-2,6 1 0,0 3 0,0 2 0,6 0 0,-3-1 0,4 0 0,6-2-1,-1 0 1,2-4 0,6-1-1,0-3 0,7-2 1,5-5-1,6-3 1,2-4-1,5-4 1,3-5-1,0-5 1,1-5 0,3-5 1,1-4-2,-3-7 0,2-3 0,-4-7 0,0-2 1,0-6-1,-2-2 1,-1-5-1,-6-3 2,-2-2-1,-1-3 0,-5-3 1,-3 0-1,-5-4 0,-3-2 0,-7-1 1,-3 0-1,-10-2 1,0 1-1,-10-3 0,-6 2-1,-8-2 1,-5 1-1,-5 0 1,-3 1-1,-3 3 0,0 5 0,-6 3 1,3 5 0,-2 7-1,-3 7 1,-5 9-1,-6 8-1,-10 13-3,-7 6-4,6 21-20,-4 9-13,2 12 0,-1 13-1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5654.35693" units="1/cm"/>
          <inkml:channelProperty channel="Y" name="resolution" value="9046.65918" units="1/cm"/>
          <inkml:channelProperty channel="F" name="resolution" value="2.82441E-6" units="1/dev"/>
        </inkml:channelProperties>
      </inkml:inkSource>
      <inkml:timestamp xml:id="ts0" timeString="2014-03-13T09:23:32.633"/>
    </inkml:context>
    <inkml:brush xml:id="br0">
      <inkml:brushProperty name="width" value="0.10583" units="cm"/>
      <inkml:brushProperty name="height" value="0.10583" units="cm"/>
      <inkml:brushProperty name="color" value="#FFFF00"/>
    </inkml:brush>
  </inkml:definitions>
  <inkml:trace contextRef="#ctx0" brushRef="#br0">3268 10111 14,'310'-260'12,"-33"21"-13,-24 16-19</inkml:trace>
  <inkml:trace contextRef="#ctx0" brushRef="#br0" timeOffset="8931">9681 10471 19,'0'0'14,"0"0"-8,0 0 0,0 0 5,0 0 0,0 0-1,0 0 2,0 0 1,0 0-2,0 0 0,0 0-3,0 0-2,0 0 2,0 0 1,0 0-2,0 0 1,0 0 1,0 0 1,0 0-1,0 0 2,0 0 2,0 0 0,0 0-1,0 0-3,0 0 0,0 0 2,0 0 0,0 0 1,0 0 1,0 0 1,0 0-1,0 0-3,0 0 0,0 0-2,0 0 1,0 0 0,0 0-1,0 0 2,0 0-2,-3 0 1,0 0 0,-4 0-3,-12 0-3,-5 23-2,-11 10 0,-8 7 2,-7 2 0,-4 0-1,-2 8 2,-5-1-2,7-10-1,1 1 1,7-4-1,10-7 0,1 1-1,3-7 1,10-7-1,4 4 2,12-14-2,1 1 0,5-7 1,0 0 0,0 0-1,0 0 1,0 0-1,0 0 1,0 0-1,0 0 1,0 0-1,0 0 1,0 0-1,0 0 1,0 0 0,0 0 2,0 0-1,0 0 0,0 0 1,0 0 2,0 0-1,0 0 2,0 0-3,0 0-2,0 0-1,0 0 1,0 0 0,0 0-1,0 0 0,0 0 0,0 0-2,0 0-1,0 0-1,8 0 5,24 0-1,14 10 2,4 0-1,3 3 0,4-3-1,4-1 1,9 1-1,2-10 0,10 0 1,-7 0-1,-14 0 0,-5 0 0,-13 0 0,-5 0 1,-1 0-1,-5 0 0,10 0 0,-6 0 2,3 0-1,1 0 0,-8 0-1,-4 0 0,-4 0 0,-6 0 0,0 0 0,-4 0-1,-3 0 2,0 0-1,-4 0 0,1 0 0,-2 0 0,1 0 0,4 0 1,-3 0-1,-2 0 0,-3 0 0,5 0 2,-8 0-2,3 0 0,-3 0 1,0 0 0,0 0-1,0 0 1,0 0 0,0 0-4,0 0-12,0 0-39,0 0-81,-14 0-166</inkml:trace>
  <inkml:trace contextRef="#ctx0" brushRef="#br0" timeOffset="9807">9585 10510 48,'-10'0'19,"-1"-6"3,8 2 9,3 4-8,0-2-16,0 2 0,0 0 6,0-4 3,0 4 1,0 0-2,0 0 0,0 0-4,0 0-4,0 0 0,0 0 2,0 0-1,0 0-2,0 0 1,0 0-4,0 0 0,0 0-2,0 0-1,0 0-1,0 0 1,0 0-2,0 0 1,0 0 0,0 0-2,0 0-8,0 0-9,3-3-13,8-3-8,4 2 2,-6 0 0,3 4 11,-1 0-3,-5 0 11,1 0 4</inkml:trace>
  <inkml:trace contextRef="#ctx0" brushRef="#br0" timeOffset="10647">9585 10510 1,'64'-33'23,"-64"33"2,0 0 1,0 0-6,0 0-4,0 0 0,0 0-2,0 0 1,0 0 0,0 0-1,0 0-1,0 0-1,0 0 0,0 0-3,0 0 4,0 0-2,0 0-2,0 0-4,0 0 1,0 0 0,0 0 1,0 0 0,0 0 1,0 0 1,0 0 2,0 0-1,0 0-1,0 0 2,0 0-1,0 0-2,0 0-2,0 0 0,0 0-2,0 0 1,0 0-3,0 0 0,0 0 1,5 0 0,-5 0 0,0 0 0,0 0-2,0 0 0,0 0 0,0 0 0,3 0 4,3 10-1,6 11 4,-1-2-3,3 0-2,4 8 3,-1-8-1,1 11-3,3-3 1,-4 2-2,2-3 1,2 0-1,-3 4 0,3-7 0,-2 6 0,5-3 1,1-3-1,-1 4-2,2-4 2,-2 0 0,-5-4-1,2-2 1,-4 2-1,-2-6 1,-1 1-1,1-1 1,-1-3 0,0-1 1,-1 1 1,-2-3-2,1-1 0,-6 0 0,2-2 0,-5 3 0,4-1 0,1-2-1,-2-4 1,2 0 0,-5 2 2,0 2-2,1-4 0,3 3 0,-7-3 0,4 4 0,-1-4-1,-3 6 1,5-2-1,-5-4 1,3 0 0,-3 0 0,0 0 1,0 0 0,0 2 1,0-2-1,0 0 0,0 0-1,0 0 1,0 0-2,0 0-3,0 0-8,0 0-37,0 0-89</inkml:trace>
  <inkml:trace contextRef="#ctx0" brushRef="#br0" timeOffset="13071">9575 11068 9,'0'0'39,"0"-7"-27,0 4 11,0 3 2,0 0-5,0 0-5,0 0-2,0 0 2,0 0 3,0 0-3,0 0 5,0 0-1,0 0-4,0 0-1,0 0 1,0 0 3,0 0-1,0 0-5,0 0-1,0 0-2,0 0 2,0 0-5,0 0-1,0 0-1,0 0 1,0 0 2,0 0 0,0 0-1,0 10 0,0 3 2,4 4 2,2 8-2,-1 5-4,-2 6 3,0 7 3,4-1-6,-3 1-2,3-4-1,-4-3 0,2 0 1,1 1 0,-3-1 2,1 3-2,0-6-1,-4-7 0,0-4-1,4 5 0,-4-10 0,0-1 1,0-9-1,0-4 0,0 0 0,0-3 1,0 3-1,3-3 1,-3 0 1,0 0-1,0 0 1,0 0-1,0 0 1,0 0-1,0 0 0,3 0 0,-3 0-1,0 0 1,0 0-1,5 0 0,-5 0 2,0 0-1,3 0-1,0 0 0,0 0 0,2 0 0,-2 0 2,7 0 0,12 0 0,7 0 3,9 0 0,9 0-3,6 0 1,7 0 2,4 0-3,5 0 0,5 0 0,-6 0 0,17 0-1,-7 0-1,1 0 2,-1 0-2,-3 0 1,-4 0-1,4 0 0,-3 0 1,-2 0-1,2 0 0,-5 0 0,-6 0 0,9 0 0,-1 0 1,1 0-1,2 0 0,-5 0 0,1 0 0,-5 0 0,-2 0 0,6 0 0,2 0 0,-2 0 0,0 0 1,2 0-1,-10 0-1,-4 0 2,-9 0-1,-8 0 0,6 0 0,-9 0 1,8 0-2,7 0 2,-11 0-2,3 0 2,12 0 1,-1 0-4,8-3 3,-8 3-1,-4-3 0,-2 0-1,-7 3 1,-8 0 0,-8 0 0,4 0 0,1 0 0,-3 0 0,1 0 0,-2 0 0,-4 0-1,5 0 2,-5 0-2,1 0 1,-8 0 0,1 0 0,-2 0 0,1 0 1,8 0-2,-1 0 1,0 0 0,1 0 0,2 0 0,2 0 1,-9 0-2,1 0 2,0 0-1,-7 0 0,0 0 0,-8 0 0,-3 0 0,0 0 0,0 0 1,0 0-1,0 0 0,0 0 1,0 0 0,0 0-1,0 0 2,0 0-1,0 0 1,0 0 0,0 0 0,0 0-1,0 0 2,0 0-1,0 0-1,0 0 3,0 0-3,0 0 3,0 0-1,0 0-1,0 0 2,0 0 0,0-4 2,0 1-3,0-4-4,0-2 1,0-1 1,0-3 0,-3 0 1,3-7-2,-5 0 0,5-3 3,0-3-5,0 0 2,0-1 0,0-2 2,0 3-2,0 3 1,0-4-1,0 1 0,0 0 0,0 4 0,0-1 0,5 2 0,1 2 0,-2 2 1,-4-2-1,4 5 0,-4 1 0,4 1 0,-4 1 0,3 2 1,-3 2-1,0 0 0,0 5 0,0-5 0,0 3 0,0 4 0,0-2 1,0 2-1,0 0 0,0 0 0,0 0 0,0 0 0,0 0 0,0 0 0,0 0 0,0 0 1,0 0-2,0 0 1,0 0 0,0 0-1,0 0 0,0 0-1,0 0-1,0 0-5,0 0-18,0 0-42,0 0-69,0 0-50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28T09:15:30.965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3031 1166 1,'-23'0'8,"10"0"0,-5 5-1,-1 0 3,-3 4-4,-3-1 1,-3 6 0,-2 1-1,-4 3-1,-3 4 0,-3 4-2,-5 4 0,-1 4 2,-4 4-1,0 5-1,-4 5 1,-2 3-1,-1 1 0,1 6 0,-1 0 1,1 4 0,-3 0-1,1 7-1,-1 0 0,2 5 1,0 3 2,3 4-2,0 6-1,1 3-1,3 4 1,2 3-1,3 1 1,2 1-2,2 2 1,1 3-1,2-2 1,1-1 0,1-4-1,4 0 2,1-2-1,3-1 1,7-3 2,3 1-3,4-3 1,8 0 0,6-3 0,4-1-1,7-4-1,5-5 2,3-5-1,5-7-1,6-7 1,3-8-1,3-4 0,6-5 0,5-7 0,4-6-1,6-3 1,5-7 0,6-5 0,5-5 0,3-7 0,3-7 0,3-5 0,0-8-1,-1-8 1,1-9 1,-1-9-2,2-9 1,-1-12 0,0-11 0,0-10 0,1-8 1,0-6-1,-2-5 0,-1-6 0,-2-6 0,-3 0 0,-3-2 0,-3 1 0,-3-2-1,-5 0 1,-4 3 0,-7 0 0,-4 6 0,-6 4 0,-3 2 0,-10 7 0,-5 4 0,-8 6 0,-5 6 0,-9 7 0,-10 3 1,-6 4-1,-7 5 0,-10 3 0,-4 3 0,-6 1 0,-7 4 0,-7 1-1,-7 4-2,-7 10-2,-15-1-8,-1 18-10,-12 5-6,-9 12-12,-1 15 2</inkml:trace>
  <inkml:trace contextRef="#ctx0" brushRef="#br0" timeOffset="1768">1847 4167 6,'-75'124'9,"32"-54"2,0 5 0,-1 5-3,0 1 0,4 0 0,-2-2-3,5-4 1,1-4-2,5-4 3,3-11-4,2-4 1,4-8-2,2-6 0,3-6 0,2-4-1,4-5 1,2-5-1,1-2 0,4-4 1,1-3-1,3 1 1,0-1-1,4 3 2,-1 0-1,3 5 0,0 5-1,3 6 1,0 4-1,3 10-1,1 8 1,2 11-2,0 5 1,2 12 1,-1 7-1,1 7 2,-2 3-2,-8-45 1,2 6 2,-5-4 0,2 5-3,0 2 0,2 3 1,-8-4-1,7 4 1,-3-5-1,4 3-2,-8-8 3,5-1-1,-2-6 0,2-1 0,-5-44 0,3 72 0,-3-72-1,4 57 0,-4-57 1,0 0-2,0 0 1,3 42-1,-3-42 1,0 0-1,0 0 1,0 0 1,0 0 0,-22-53-1,22 53 1,0 0 1,0 0-1,-47-46 0,47 46 0,0 0 0,-62-32 0,62 32 0,-55-13 0,55 13 0,-58-5 1,58 5-1,-62 6 0,62-6 2,-59 19-2,59-19 0,-53 35 1,53-35-1,-41 49 0,41-49 0,-25 58 0,25-58 0,0 62-1,0-62 1,19 55-2,-19-55 2,46 43 0,-46-43 0,65 26 0,-65-26 0,80 7 2,-36-14-1,0-4-1,0-7 2,-1-3-2,-1-4 1,-42 25-1,72-59 0,-72 59 0,55-60-1,-55 60-5,29-52-2,-29 52-12,0 0-16,0-55-3</inkml:trace>
  <inkml:trace contextRef="#ctx0" brushRef="#br0" timeOffset="5123">1317 4336 1,'-15'0'11,"15"0"-4,-20 17-2,6-5 1,-3 7-1,-3 4-2,-2 6 0,-2 3 0,-4 8 2,0 3-1,-1 4 1,-2 2-1,0 0 0,1 1 1,-1-4-1,5-1 1,-1-6-1,3-1 0,1-5-1,4-4 0,1-3-2,3-2 1,2-5-2,2-1 1,0-3 0,2-3 1,9-12 1,-16 15 0,16-15 1,-11 7-1,11-7 0,0 0 2,0 0-2,0 0 0,-9-5-1,9 5-1,0 0 0,0 0-1,0-10 1,0 10-1,0 0 0,0 0 1,0 0-1,0 0 0,0 0 0,3 18 1,-3-1 0,5 6-1,-2 9 1,1 9-1,-1 8 1,1 10-1,-1 8 0,-3 8-1,3 3 1,-3 10-1,0 2 1,0 3 0,-4-5 0,0 0 1,-1-10-1,-1-1 2,-1-8-3,7-69 3,-8 64 0,8-64-1,-13 60 4,13-60-8,-10 59 5,10-59-6,-12 58 4,12-58-1,-4 59-1,4-59-1,-6 58 1,6-58 2,0 56-1,0-56 1,-3 50 0,3-50 1,0 41-1,0-41 0,0 0 1,0 45-1,0-45 0,0 0 1,0 0-1,0 0 0,-13 41 0,13-41 1,0 0-1,0 0 0,0 0 0,0 0 1,0 0-1,-48 0 1,48 0-1,0 0 0,0 0 1,0 0-1,-44-15 0,44 15 0,0 0 0,0 0 0,-49-25 0,49 25 0,0 0 0,-52-15 0,52 15 0,-44 0 0,44 0 0,-52 8 0,52-8 0,-60 25 0,60-25 0,-64 40 0,64-40 1,-66 55-1,66-55 0,-64 68 0,64-68-1,-56 76 1,56-76-1,-42 83 0,27-41 0,4 0 0,11-42 0,-7 75 0,7-75 0,12 64 1,-12-64 0,31 44 0,-31-44 0,49 22 1,-49-22 0,62 0-1,-62 0 2,71-19-1,-71 19 1,71-42-1,-71 42 2,72-62-1,-72 62 0,66-77-1,-35 36 0,-1-2 0,-6 2-1,-24 41 0,39-80 0,-39 80 0,27-71-2,-27 71-1,13-59-6,-13 59-17,0-47-12,0 47-3</inkml:trace>
  <inkml:trace contextRef="#ctx0" brushRef="#br0" timeOffset="15350">3171 1283 10,'-19'-29'16,"10"10"-4,-1-2-2,3-7-1,-3-5-1,4-6-2,-3-5 0,4-4 2,-2-7-1,3-2-2,4-7 1,0 3 0,6-4-1,5 1-1,3 0 0,7 3 1,2 1-3,6 3 1,3 0-2,5 1 2,3 2-2,1 5 0,4 2 1,3 6-2,1 5 1,1 7-1,2 8 1,-1 7-1,1 7 0,2 7 0,-2 4 0,0 6 0,0 3-1,0 5 1,-4 0 0,0 5 0,0 1 0,0 1 1,-4 3 0,0 2-1,-2 2 2,-3 3-2,0 4 2,-5 2-2,-5 5 0,-4 3 0,-4 0 0,-6 4-2,-5 0 2,-4 4 0,-6 1 0,-4 0 0,-8-1 0,-3-2 2,-4 0-2,-3-1 0,-3-4 0,-1-1 0,-3-5 0,-3-1 0,-1-4-2,0-1 0,-1-5 2,-1-2 0,1-2-1,-3-5 1,-1-1 0,1-3 0,-1-5 1,-4-1 1,-3-5 0,-1-3-1,-3-6 0,0 0 0,-4-6-1,0-3 0,-2-5 0,2-4 0,-2-5-1,1-4-1,1-5-2,-3-6 0,5-2-2,0-7-8,6 0-12,7-1-13,-4-5 1</inkml:trace>
  <inkml:trace contextRef="#ctx0" brushRef="#br0" timeOffset="16704">2980 127 19,'-10'0'19,"10"0"-3,-9 7-1,9-7-5,0 0-1,0 13-1,0-13-1,10 14-1,-10-14-2,15 21 1,-7-8 1,3 0-2,0-2 0,2 3-2,-1-3 1,0 1-1,-1-2-1,0 1 0,1-3 0,-2 3 0,2-3-1,-2 2 2,3 0-2,-2-1 0,1-1 0,-1 0 0,-11-8 0,18 15 0,-18-15-2,13 8 0,-13-8-1,0 0-2,14 3-1,-14-3-5,10 0-1,-10 0-15,0 0-9,18 11-1</inkml:trace>
  <inkml:trace contextRef="#ctx0" brushRef="#br0" timeOffset="17809">3130 700 10,'0'-11'13,"0"11"0,11-8-5,-11 8 2,14 0-1,-14 0-1,19 4 0,-9 0-1,4 2 0,0-2-2,7 4 1,-1-2 0,4 3-3,3 0 1,-1 2-2,1 0 1,2-1 0,-2-1-1,0 1-1,-1-2 0,1 0 0,-4-3 0,0 2 0,-1-7 0,0 5 0,-4-1 0,-1-4-1,-3 3 1,-3-3-1,-2 0 0,-9 0 1,12 0-1,-12 0 0,0 0 1,0 0 0,0 0-1,0 0 1,0 0-1,0 0 1,0 0-1,0 0 0,0 0 1,0 0-1,0 0 0,0 0-1,0 0 1,0 0 0,9 13 0,-9-13 0,3 19 0,-3-7 0,0 4 0,0 1 0,0 2 0,-4-1 0,-1 2 0,-2-1 0,-2-1 0,-2 0 0,0-1-1,-1-3 1,-2-2 0,-2-2-1,1-1 0,-2-4 1,1-1-1,-1-4 0,2 0 1,1-4-1,0-3 1,4-3 0,4-3 0,2-2 0,4-4 0,3-2 0,3-3 0,3 1 0,2-1 1,1 2-2,1 1 2,1 1-1,-2 3-1,-2 1 0,0 5-2,-4 0-4,-6 11-12,15-7-16,-15 7-2</inkml:trace>
  <inkml:trace contextRef="#ctx0" brushRef="#br0" timeOffset="19621">3725 470 1,'-11'-14'17,"7"-2"1,4 7-5,0 9-1,6-14-4,-6 14-3,12-13 0,-3 8-1,1-1-2,0 3 0,-1-1 1,1 4-1,-10 0 0,16 0-1,-16 0 1,9 0-1,-9 0 1,0 0-1,0 14 2,0-14-2,-8 10 1,8-10 0,-11 10-1,11-10 0,-13 6 0,13-6 0,-9 3 1,9-3-1,0 0 0,0 0 0,0 0-1,0-12 1,0 12-1,0 0 0,10-10 0,-10 10 0,0 0 0,12 4 0,-12-4 0,0 12 2,0-12-2,-7 15-2,3-6-1,4-9-8,-10 10-15,10-10-10,-13 6 2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09-28T09:15:39.043"/>
    </inkml:context>
    <inkml:brush xml:id="br0">
      <inkml:brushProperty name="width" value="0.10583" units="cm"/>
      <inkml:brushProperty name="height" value="0.05292" units="cm"/>
      <inkml:brushProperty name="color" value="#FFFF00"/>
      <inkml:brushProperty name="fitToCurve" value="1"/>
    </inkml:brush>
  </inkml:definitions>
  <inkml:trace contextRef="#ctx0" brushRef="#br0">2297 2120 6,'-22'60'27,"1"-21"-21,-4 4-2,-2 5 0,-5 7-2,-4 3 2,-3 2 0,-4 2 0,0 1-3,-3 1 0,1-1 0,-1-5 0,1-4 0,1-2 1,3-6-1,3-4 1,3-7 0,2-8 0,6-3-1,2-8 2,4-5-1,1-11 1,2-3-2,2-13 1,1-5-1,-2-10 2,1-10-2,0-11 1,-2-10-1,-4-11-1,0-9 1,-4-9 0,0-9-1,-3-8 0,-1-5 1,-2-5-1,-4-3 1,0-3 0,0-2-1,-2 2 1,1 0-1,-2 4 2,3 4-1,3 7-1,4 7 0,5 7 1,6 12-1,5 10 1,2 7-1,4 12 1,4 9 1,3 10-2,0 8 0,0 10 1,0 4-1,0 13 0,0 0 0,0 0 0,0 0 0,0 0 0,6 15 0,-6-6 0,0-9 0,6 16 0,-6-16 0,3 13 0,-3-13 0,0 0 0,0 0 0,6 9-1,-6-9-1,0 0 1,0 0-1,0 0-1,0 0 0,0 0-1,-8-9-3,8 9-4,0 0-3,-16-19-14,16 19-4</inkml:trace>
  <inkml:trace contextRef="#ctx0" brushRef="#br0" timeOffset="729">853 320 4,'-4'-22'19,"-11"7"-1,3 9-2,-1 6-4,-5-5-2,2 9-2,-8-4 0,4 9-3,-4 0 1,3 6 0,-1 0-2,2 7-1,0 6 0,4 7 0,1 4-1,6 6-1,3 5 0,6 1 0,0 1-1,11-2 1,2-8-1,3-7 1,6-10 0,3-11 0,2-14 0,1-9 0,2-13 0,-2-7 0,-2-7 0,-2-3 0,-6-3 0,-5 0 0,-6 0 0,-7 0 1,-10 3 0,-5 3-1,-8 4-1,-3 1 1,-3 8-2,-2 3 1,3 12-5,-2 8-1,7 12-6,-2 10-15,0 7-9,8 13-4</inkml:trace>
  <inkml:trace contextRef="#ctx0" brushRef="#br0" timeOffset="2782">1642 1757 1,'-31'7'12,"11"-3"-2,-8 1 0,-3 1-3,-7 3 0,-4-1-1,-5 1-2,-8-1 0,-6 3-2,-9-3 0,-4 3-1,-8-2 3,-4 2 0,-3-1 1,4 3 1,-1-2 0,10 1-2,3 0 1,10-1-1,7 0-1,8 0-1,5-1-2,3 0 1,5-1-1,3 0 0,5 0 1,2 0 0,6-2-1,3-2 1,4-1 0,12-4 1,-14 0 0,14 0 1,-8-9 0,8-2 1,-5-9-1,5-4 0,-4-11 0,4-9-1,-5-10-1,5-12 1,-5-13-2,5-11 0,-3-10 1,3-7-1,0-8 0,0-4 0,7-2 2,-1 3-2,3 6 2,0 6-2,1 7 0,0 9 1,-2 13-1,-1 9 0,-1 15 0,-3 8 1,-3 12-2,0 8 1,3 10 0,-3 15-1,0-10-1,0 10 0,0 15 1,-5-4-1,5 5 0,-5-1-2,5 4-1,-4-4-2,4 1 0,-4-6 1,4 1-3,0-11 3,0 11 0,0-11 1,0 0 2,0 0 0,0 0 1,0 0 2,0 0 0,0 0 0,0 0 0,0 0 1,0 0 0,0 0 2,0 0 0,0 0-1,0 0 0,0 0 2,-13 0-1,13 0 0,-11-8-1,11 8 2,-10-7-2,10 7 2,-13-7-2,13 7 0,-12-4-1,12 4 1,-13 0-1,13 0 0,-16 14 0,8-3-1,1 5 2,-2 6-2,4 3 0,0 4 0,1 2 0,4 2 0,-3-2 0,3 0 0,7-6 0,0-5 0,0-6 1,5-8 1,1-6-2,5-10 1,1-8 1,5-7-1,-2-6 0,2-7 0,-1-4 0,1-6 0,-4-2 0,-3-1 1,-4 1-1,-4 3 0,-9 3 0,0 5 0,-7 5 0,-7 6-1,-4 7 1,-7 6 0,-2 6-1,-2 9 1,0 0-1,-2 9 0,3 5 2,4 5-2,2 5 0,6 5 0,3 3 0,4 3 0,4 2 0,5 2 0,7 0 0,2-2 0,5-2 0,3-5 0,5-5 0,2-6-2,3-7 4,1-10-4,-1-7 2,2-7 2,-1-8-2,-1-8 2,-4-5-2,-4-6 1,-3-1-1,-6 1 0,-5 0 1,-5 5-2,-10 2 1,-6 5-3,-4 9 1,-8 4-1,-1 12-3,-8 2-17,-4 7-14,5 15 0,-4-2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50.8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18 27 6,'-10'-16'30,"10"16"-1,-9-12-11,9 12-5,0 0-4,15 18-1,-5-5-3,3 4 1,3 3-3,3 1-5,2 3-5,-1-2-10,-1-6-13,6 5-2,-7-12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51.190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 0 22,'18'13'25,"-4"0"-12,5-1-7,4 2-3,2-3-12,7 6-15,-10-10-2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255" units="dev"/>
        </inkml:traceFormat>
        <inkml:channelProperties>
          <inkml:channelProperty channel="X" name="resolution" value="3971.75732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1-10-12T09:58:51.476"/>
    </inkml:context>
    <inkml:brush xml:id="br0">
      <inkml:brushProperty name="width" value="0.05292" units="cm"/>
      <inkml:brushProperty name="height" value="0.05292" units="cm"/>
      <inkml:brushProperty name="color" value="#D8D8D8"/>
      <inkml:brushProperty name="fitToCurve" value="1"/>
    </inkml:brush>
  </inkml:definitions>
  <inkml:trace contextRef="#ctx0" brushRef="#br0">0-1 13,'11'-5'27,"-11"5"-1,18 0-15,-1 9-5,1-9-5,3 0-11,-2-8-15,4 8-1</inkml:trace>
</inkml:ink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456386-2E29-4650-966E-2DAC48DF2BF9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983BC9-0CDE-49E6-B190-C817C91A3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107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566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996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1395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3829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542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919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35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331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702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52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2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93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326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195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527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83BC9-0CDE-49E6-B190-C817C91A36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552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6124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0992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7341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8954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3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6948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0885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7148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4347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79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789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199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8912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2069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4342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5556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8833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189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926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1541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2883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9127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hoo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508000" y="457201"/>
            <a:ext cx="497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rgbClr val="FFFF00"/>
                </a:solidFill>
              </a:rPr>
              <a:t>Kahoot</a:t>
            </a:r>
            <a:r>
              <a:rPr lang="en-US" sz="4400" b="1" dirty="0" smtClean="0">
                <a:solidFill>
                  <a:srgbClr val="FFFF00"/>
                </a:solidFill>
              </a:rPr>
              <a:t> Quiz</a:t>
            </a:r>
            <a:endParaRPr lang="en-US" sz="4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1505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31191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4857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8069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73327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1369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8929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5135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317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1pPr>
            <a:lvl2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2pPr>
            <a:lvl3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3pPr>
            <a:lvl4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4pPr>
            <a:lvl5pPr>
              <a:buNone/>
              <a:defRPr sz="360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4272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53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75186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7190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3480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70134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86844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28194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81867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25863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15829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476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5453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739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9410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4865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53820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27357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158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45440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42640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91688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58365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effectLst/>
        </p:spPr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7856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60440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>
            <a:lvl1pPr>
              <a:defRPr sz="4000" b="1">
                <a:solidFill>
                  <a:srgbClr val="FFFF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6951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hoo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>
            <a:lvl1pPr>
              <a:buNone/>
              <a:defRPr sz="3600">
                <a:solidFill>
                  <a:schemeClr val="bg1"/>
                </a:solidFill>
              </a:defRPr>
            </a:lvl1pPr>
            <a:lvl2pPr>
              <a:buNone/>
              <a:defRPr sz="3600">
                <a:solidFill>
                  <a:schemeClr val="bg1"/>
                </a:solidFill>
              </a:defRPr>
            </a:lvl2pPr>
            <a:lvl3pPr>
              <a:buNone/>
              <a:defRPr sz="3600">
                <a:solidFill>
                  <a:schemeClr val="bg1"/>
                </a:solidFill>
              </a:defRPr>
            </a:lvl3pPr>
            <a:lvl4pPr>
              <a:buNone/>
              <a:defRPr sz="3600">
                <a:solidFill>
                  <a:schemeClr val="bg1"/>
                </a:solidFill>
              </a:defRPr>
            </a:lvl4pPr>
            <a:lvl5pPr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508000" y="457201"/>
            <a:ext cx="497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rgbClr val="FFFF00"/>
                </a:solidFill>
              </a:rPr>
              <a:t>Kahoot</a:t>
            </a:r>
            <a:r>
              <a:rPr lang="en-US" sz="4400" b="1" dirty="0" smtClean="0">
                <a:solidFill>
                  <a:srgbClr val="FFFF00"/>
                </a:solidFill>
              </a:rPr>
              <a:t> Quiz</a:t>
            </a:r>
            <a:endParaRPr lang="en-US" sz="4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9422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13520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0492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14746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>
            <a:lvl1pPr>
              <a:defRPr>
                <a:solidFill>
                  <a:srgbClr val="FFFF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1831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990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5" t="14398" r="4445"/>
          <a:stretch/>
        </p:blipFill>
        <p:spPr>
          <a:xfrm>
            <a:off x="1930400" y="2057400"/>
            <a:ext cx="10261600" cy="317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5129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30446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465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>
            <a:lvl1pPr>
              <a:defRPr>
                <a:solidFill>
                  <a:srgbClr val="FFFF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20050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41070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9916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6996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1811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7600" y="1548048"/>
            <a:ext cx="9600000" cy="3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063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5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0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5" Type="http://schemas.openxmlformats.org/officeDocument/2006/relationships/theme" Target="../theme/theme6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14" Type="http://schemas.openxmlformats.org/officeDocument/2006/relationships/slideLayout" Target="../slideLayouts/slideLayout7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22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846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1583499" y="620689"/>
            <a:ext cx="2085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prstClr val="white">
                    <a:lumMod val="85000"/>
                  </a:prstClr>
                </a:solidFill>
              </a:rPr>
              <a:t>Validation</a:t>
            </a:r>
            <a:endParaRPr lang="en-SG" sz="24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7440150" y="620689"/>
            <a:ext cx="2453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prstClr val="white">
                    <a:lumMod val="85000"/>
                  </a:prstClr>
                </a:solidFill>
              </a:rPr>
              <a:t>Verification</a:t>
            </a:r>
            <a:endParaRPr lang="en-SG" sz="24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911424" y="1124745"/>
            <a:ext cx="4416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prstClr val="white">
                    <a:lumMod val="85000"/>
                  </a:prstClr>
                </a:solidFill>
              </a:rPr>
              <a:t>Acceptance testing</a:t>
            </a:r>
            <a:endParaRPr lang="en-SG" sz="24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4367808" y="0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dirty="0" smtClean="0">
                <a:solidFill>
                  <a:prstClr val="white">
                    <a:lumMod val="65000"/>
                  </a:prstClr>
                </a:solidFill>
              </a:rPr>
              <a:t>[Quality Assurance]</a:t>
            </a:r>
            <a:endParaRPr lang="en-SG" sz="1800" b="1" dirty="0">
              <a:solidFill>
                <a:prstClr val="white">
                  <a:lumMod val="65000"/>
                </a:prstClr>
              </a:solidFill>
            </a:endParaRPr>
          </a:p>
        </p:txBody>
      </p:sp>
      <p:pic>
        <p:nvPicPr>
          <p:cNvPr id="11" name="Content Placeholder 3" descr="ipadAppFolder.png"/>
          <p:cNvPicPr>
            <a:picLocks noChangeAspect="1"/>
          </p:cNvPicPr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-243840" y="404665"/>
            <a:ext cx="12700000" cy="6252871"/>
          </a:xfrm>
          <a:prstGeom prst="rect">
            <a:avLst/>
          </a:prstGeom>
          <a:effectLst/>
        </p:spPr>
      </p:pic>
      <p:sp>
        <p:nvSpPr>
          <p:cNvPr id="12" name="TextBox 11"/>
          <p:cNvSpPr txBox="1"/>
          <p:nvPr userDrawn="1"/>
        </p:nvSpPr>
        <p:spPr>
          <a:xfrm>
            <a:off x="4175787" y="494258"/>
            <a:ext cx="3936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2425" indent="-352425"/>
            <a:r>
              <a:rPr lang="en-US" sz="2400" b="1" dirty="0" smtClean="0">
                <a:solidFill>
                  <a:prstClr val="white">
                    <a:lumMod val="85000"/>
                  </a:prstClr>
                </a:solidFill>
              </a:rPr>
              <a:t>Other QA techniques</a:t>
            </a:r>
            <a:endParaRPr lang="en-SG" sz="2400" b="1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431371" y="1052737"/>
            <a:ext cx="11376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prstClr val="white">
                    <a:lumMod val="85000"/>
                  </a:prstClr>
                </a:solidFill>
              </a:rPr>
              <a:t>Code reviews • </a:t>
            </a:r>
            <a:r>
              <a:rPr lang="en-US" sz="2400" dirty="0" smtClean="0">
                <a:solidFill>
                  <a:srgbClr val="FFFF00"/>
                </a:solidFill>
              </a:rPr>
              <a:t>static analysis </a:t>
            </a:r>
            <a:r>
              <a:rPr lang="en-US" sz="2400" dirty="0" smtClean="0">
                <a:solidFill>
                  <a:prstClr val="white">
                    <a:lumMod val="85000"/>
                  </a:prstClr>
                </a:solidFill>
              </a:rPr>
              <a:t>• formal methods• …</a:t>
            </a:r>
            <a:endParaRPr lang="en-SG" sz="2400" dirty="0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791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7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>
              <a:lumMod val="8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610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BA53-20D2-4194-90F0-2AD1F8C0AAF6}" type="datetimeFigureOut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16/10/2020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EDD9-40A3-4BC1-8486-74AF246E83DB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888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FFFF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customXml" Target="../ink/ink6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2.emf"/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2.xml"/><Relationship Id="rId5" Type="http://schemas.openxmlformats.org/officeDocument/2006/relationships/image" Target="../media/image39.emf"/><Relationship Id="rId15" Type="http://schemas.openxmlformats.org/officeDocument/2006/relationships/image" Target="../media/image830.emf"/><Relationship Id="rId4" Type="http://schemas.openxmlformats.org/officeDocument/2006/relationships/customXml" Target="../ink/ink61.xml"/><Relationship Id="rId14" Type="http://schemas.openxmlformats.org/officeDocument/2006/relationships/customXml" Target="../ink/ink6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136.emf"/><Relationship Id="rId18" Type="http://schemas.openxmlformats.org/officeDocument/2006/relationships/customXml" Target="../ink/ink7.xml"/><Relationship Id="rId3" Type="http://schemas.openxmlformats.org/officeDocument/2006/relationships/image" Target="../media/image5.png"/><Relationship Id="rId21" Type="http://schemas.openxmlformats.org/officeDocument/2006/relationships/image" Target="../media/image140.emf"/><Relationship Id="rId7" Type="http://schemas.openxmlformats.org/officeDocument/2006/relationships/image" Target="../media/image133.emf"/><Relationship Id="rId12" Type="http://schemas.openxmlformats.org/officeDocument/2006/relationships/customXml" Target="../ink/ink4.xml"/><Relationship Id="rId17" Type="http://schemas.openxmlformats.org/officeDocument/2006/relationships/image" Target="../media/image138.emf"/><Relationship Id="rId2" Type="http://schemas.openxmlformats.org/officeDocument/2006/relationships/notesSlide" Target="../notesSlides/notesSlide3.xml"/><Relationship Id="rId16" Type="http://schemas.openxmlformats.org/officeDocument/2006/relationships/customXml" Target="../ink/ink6.xml"/><Relationship Id="rId20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135.emf"/><Relationship Id="rId15" Type="http://schemas.openxmlformats.org/officeDocument/2006/relationships/image" Target="../media/image137.emf"/><Relationship Id="rId23" Type="http://schemas.openxmlformats.org/officeDocument/2006/relationships/image" Target="../media/image141.emf"/><Relationship Id="rId10" Type="http://schemas.openxmlformats.org/officeDocument/2006/relationships/customXml" Target="../ink/ink3.xml"/><Relationship Id="rId19" Type="http://schemas.openxmlformats.org/officeDocument/2006/relationships/image" Target="../media/image139.emf"/><Relationship Id="rId4" Type="http://schemas.openxmlformats.org/officeDocument/2006/relationships/customXml" Target="../ink/ink1.xml"/><Relationship Id="rId9" Type="http://schemas.openxmlformats.org/officeDocument/2006/relationships/image" Target="../media/image134.emf"/><Relationship Id="rId14" Type="http://schemas.openxmlformats.org/officeDocument/2006/relationships/customXml" Target="../ink/ink5.xml"/><Relationship Id="rId22" Type="http://schemas.openxmlformats.org/officeDocument/2006/relationships/customXml" Target="../ink/ink9.xml"/></Relationships>
</file>

<file path=ppt/slides/_rels/slide4.xml.rels><?xml version="1.0" encoding="UTF-8" standalone="yes"?>
<Relationships xmlns="http://schemas.openxmlformats.org/package/2006/relationships"><Relationship Id="rId18" Type="http://schemas.openxmlformats.org/officeDocument/2006/relationships/image" Target="../media/image134.emf"/><Relationship Id="rId26" Type="http://schemas.openxmlformats.org/officeDocument/2006/relationships/image" Target="../media/image138.emf"/><Relationship Id="rId39" Type="http://schemas.openxmlformats.org/officeDocument/2006/relationships/customXml" Target="../ink/ink22.xml"/><Relationship Id="rId3" Type="http://schemas.openxmlformats.org/officeDocument/2006/relationships/image" Target="../media/image5.png"/><Relationship Id="rId21" Type="http://schemas.openxmlformats.org/officeDocument/2006/relationships/customXml" Target="../ink/ink13.xml"/><Relationship Id="rId34" Type="http://schemas.openxmlformats.org/officeDocument/2006/relationships/image" Target="../media/image142.emf"/><Relationship Id="rId42" Type="http://schemas.openxmlformats.org/officeDocument/2006/relationships/image" Target="../media/image146.emf"/><Relationship Id="rId47" Type="http://schemas.openxmlformats.org/officeDocument/2006/relationships/customXml" Target="../ink/ink26.xml"/><Relationship Id="rId50" Type="http://schemas.openxmlformats.org/officeDocument/2006/relationships/image" Target="../media/image150.emf"/><Relationship Id="rId55" Type="http://schemas.openxmlformats.org/officeDocument/2006/relationships/customXml" Target="../ink/ink30.xml"/><Relationship Id="rId17" Type="http://schemas.openxmlformats.org/officeDocument/2006/relationships/customXml" Target="../ink/ink11.xml"/><Relationship Id="rId25" Type="http://schemas.openxmlformats.org/officeDocument/2006/relationships/customXml" Target="../ink/ink15.xml"/><Relationship Id="rId33" Type="http://schemas.openxmlformats.org/officeDocument/2006/relationships/customXml" Target="../ink/ink19.xml"/><Relationship Id="rId38" Type="http://schemas.openxmlformats.org/officeDocument/2006/relationships/image" Target="../media/image144.emf"/><Relationship Id="rId46" Type="http://schemas.openxmlformats.org/officeDocument/2006/relationships/image" Target="../media/image148.emf"/><Relationship Id="rId59" Type="http://schemas.openxmlformats.org/officeDocument/2006/relationships/customXml" Target="../ink/ink32.xml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33.emf"/><Relationship Id="rId20" Type="http://schemas.openxmlformats.org/officeDocument/2006/relationships/image" Target="../media/image135.emf"/><Relationship Id="rId29" Type="http://schemas.openxmlformats.org/officeDocument/2006/relationships/customXml" Target="../ink/ink17.xml"/><Relationship Id="rId41" Type="http://schemas.openxmlformats.org/officeDocument/2006/relationships/customXml" Target="../ink/ink23.xml"/><Relationship Id="rId54" Type="http://schemas.openxmlformats.org/officeDocument/2006/relationships/image" Target="../media/image152.emf"/><Relationship Id="rId62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24" Type="http://schemas.openxmlformats.org/officeDocument/2006/relationships/image" Target="../media/image137.emf"/><Relationship Id="rId32" Type="http://schemas.openxmlformats.org/officeDocument/2006/relationships/image" Target="../media/image141.emf"/><Relationship Id="rId37" Type="http://schemas.openxmlformats.org/officeDocument/2006/relationships/customXml" Target="../ink/ink21.xml"/><Relationship Id="rId40" Type="http://schemas.openxmlformats.org/officeDocument/2006/relationships/image" Target="../media/image145.emf"/><Relationship Id="rId45" Type="http://schemas.openxmlformats.org/officeDocument/2006/relationships/customXml" Target="../ink/ink25.xml"/><Relationship Id="rId53" Type="http://schemas.openxmlformats.org/officeDocument/2006/relationships/customXml" Target="../ink/ink29.xml"/><Relationship Id="rId58" Type="http://schemas.openxmlformats.org/officeDocument/2006/relationships/image" Target="../media/image154.emf"/><Relationship Id="rId5" Type="http://schemas.openxmlformats.org/officeDocument/2006/relationships/customXml" Target="../ink/ink10.xml"/><Relationship Id="rId23" Type="http://schemas.openxmlformats.org/officeDocument/2006/relationships/customXml" Target="../ink/ink14.xml"/><Relationship Id="rId28" Type="http://schemas.openxmlformats.org/officeDocument/2006/relationships/image" Target="../media/image139.emf"/><Relationship Id="rId36" Type="http://schemas.openxmlformats.org/officeDocument/2006/relationships/image" Target="../media/image143.emf"/><Relationship Id="rId49" Type="http://schemas.openxmlformats.org/officeDocument/2006/relationships/customXml" Target="../ink/ink27.xml"/><Relationship Id="rId57" Type="http://schemas.openxmlformats.org/officeDocument/2006/relationships/customXml" Target="../ink/ink31.xml"/><Relationship Id="rId61" Type="http://schemas.openxmlformats.org/officeDocument/2006/relationships/customXml" Target="../ink/ink33.xml"/><Relationship Id="rId19" Type="http://schemas.openxmlformats.org/officeDocument/2006/relationships/customXml" Target="../ink/ink12.xml"/><Relationship Id="rId31" Type="http://schemas.openxmlformats.org/officeDocument/2006/relationships/customXml" Target="../ink/ink18.xml"/><Relationship Id="rId44" Type="http://schemas.openxmlformats.org/officeDocument/2006/relationships/image" Target="../media/image147.emf"/><Relationship Id="rId52" Type="http://schemas.openxmlformats.org/officeDocument/2006/relationships/image" Target="../media/image151.emf"/><Relationship Id="rId60" Type="http://schemas.openxmlformats.org/officeDocument/2006/relationships/image" Target="../media/image155.emf"/><Relationship Id="rId4" Type="http://schemas.openxmlformats.org/officeDocument/2006/relationships/image" Target="../media/image11.png"/><Relationship Id="rId22" Type="http://schemas.openxmlformats.org/officeDocument/2006/relationships/image" Target="../media/image136.emf"/><Relationship Id="rId27" Type="http://schemas.openxmlformats.org/officeDocument/2006/relationships/customXml" Target="../ink/ink16.xml"/><Relationship Id="rId30" Type="http://schemas.openxmlformats.org/officeDocument/2006/relationships/image" Target="../media/image140.emf"/><Relationship Id="rId35" Type="http://schemas.openxmlformats.org/officeDocument/2006/relationships/customXml" Target="../ink/ink20.xml"/><Relationship Id="rId43" Type="http://schemas.openxmlformats.org/officeDocument/2006/relationships/customXml" Target="../ink/ink24.xml"/><Relationship Id="rId48" Type="http://schemas.openxmlformats.org/officeDocument/2006/relationships/image" Target="../media/image149.emf"/><Relationship Id="rId56" Type="http://schemas.openxmlformats.org/officeDocument/2006/relationships/image" Target="../media/image153.emf"/><Relationship Id="rId51" Type="http://schemas.openxmlformats.org/officeDocument/2006/relationships/customXml" Target="../ink/ink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6.xml"/><Relationship Id="rId13" Type="http://schemas.openxmlformats.org/officeDocument/2006/relationships/image" Target="../media/image17.emf"/><Relationship Id="rId18" Type="http://schemas.openxmlformats.org/officeDocument/2006/relationships/customXml" Target="../ink/ink41.xml"/><Relationship Id="rId3" Type="http://schemas.openxmlformats.org/officeDocument/2006/relationships/image" Target="../media/image5.png"/><Relationship Id="rId21" Type="http://schemas.openxmlformats.org/officeDocument/2006/relationships/image" Target="../media/image21.emf"/><Relationship Id="rId7" Type="http://schemas.openxmlformats.org/officeDocument/2006/relationships/image" Target="../media/image14.emf"/><Relationship Id="rId12" Type="http://schemas.openxmlformats.org/officeDocument/2006/relationships/customXml" Target="../ink/ink38.xml"/><Relationship Id="rId17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6" Type="http://schemas.openxmlformats.org/officeDocument/2006/relationships/customXml" Target="../ink/ink40.xml"/><Relationship Id="rId20" Type="http://schemas.openxmlformats.org/officeDocument/2006/relationships/customXml" Target="../ink/ink4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5.xml"/><Relationship Id="rId11" Type="http://schemas.openxmlformats.org/officeDocument/2006/relationships/image" Target="../media/image16.emf"/><Relationship Id="rId5" Type="http://schemas.openxmlformats.org/officeDocument/2006/relationships/image" Target="../media/image13.emf"/><Relationship Id="rId15" Type="http://schemas.openxmlformats.org/officeDocument/2006/relationships/image" Target="../media/image18.emf"/><Relationship Id="rId23" Type="http://schemas.openxmlformats.org/officeDocument/2006/relationships/image" Target="../media/image22.emf"/><Relationship Id="rId10" Type="http://schemas.openxmlformats.org/officeDocument/2006/relationships/customXml" Target="../ink/ink37.xml"/><Relationship Id="rId19" Type="http://schemas.openxmlformats.org/officeDocument/2006/relationships/image" Target="../media/image20.emf"/><Relationship Id="rId4" Type="http://schemas.openxmlformats.org/officeDocument/2006/relationships/customXml" Target="../ink/ink34.xml"/><Relationship Id="rId9" Type="http://schemas.openxmlformats.org/officeDocument/2006/relationships/image" Target="../media/image15.emf"/><Relationship Id="rId14" Type="http://schemas.openxmlformats.org/officeDocument/2006/relationships/customXml" Target="../ink/ink39.xml"/><Relationship Id="rId22" Type="http://schemas.openxmlformats.org/officeDocument/2006/relationships/customXml" Target="../ink/ink4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6.xml"/><Relationship Id="rId13" Type="http://schemas.openxmlformats.org/officeDocument/2006/relationships/image" Target="../media/image27.emf"/><Relationship Id="rId18" Type="http://schemas.openxmlformats.org/officeDocument/2006/relationships/customXml" Target="../ink/ink51.xml"/><Relationship Id="rId26" Type="http://schemas.openxmlformats.org/officeDocument/2006/relationships/customXml" Target="../ink/ink55.xml"/><Relationship Id="rId3" Type="http://schemas.openxmlformats.org/officeDocument/2006/relationships/image" Target="../media/image5.png"/><Relationship Id="rId21" Type="http://schemas.openxmlformats.org/officeDocument/2006/relationships/image" Target="../media/image31.emf"/><Relationship Id="rId7" Type="http://schemas.openxmlformats.org/officeDocument/2006/relationships/image" Target="../media/image24.emf"/><Relationship Id="rId12" Type="http://schemas.openxmlformats.org/officeDocument/2006/relationships/customXml" Target="../ink/ink48.xml"/><Relationship Id="rId17" Type="http://schemas.openxmlformats.org/officeDocument/2006/relationships/image" Target="../media/image29.emf"/><Relationship Id="rId25" Type="http://schemas.openxmlformats.org/officeDocument/2006/relationships/image" Target="../media/image33.emf"/><Relationship Id="rId33" Type="http://schemas.openxmlformats.org/officeDocument/2006/relationships/image" Target="../media/image37.emf"/><Relationship Id="rId2" Type="http://schemas.openxmlformats.org/officeDocument/2006/relationships/notesSlide" Target="../notesSlides/notesSlide7.xml"/><Relationship Id="rId16" Type="http://schemas.openxmlformats.org/officeDocument/2006/relationships/customXml" Target="../ink/ink50.xml"/><Relationship Id="rId20" Type="http://schemas.openxmlformats.org/officeDocument/2006/relationships/customXml" Target="../ink/ink52.xml"/><Relationship Id="rId29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5.xml"/><Relationship Id="rId11" Type="http://schemas.openxmlformats.org/officeDocument/2006/relationships/image" Target="../media/image26.emf"/><Relationship Id="rId24" Type="http://schemas.openxmlformats.org/officeDocument/2006/relationships/customXml" Target="../ink/ink54.xml"/><Relationship Id="rId32" Type="http://schemas.openxmlformats.org/officeDocument/2006/relationships/customXml" Target="../ink/ink58.xml"/><Relationship Id="rId5" Type="http://schemas.openxmlformats.org/officeDocument/2006/relationships/image" Target="../media/image23.emf"/><Relationship Id="rId15" Type="http://schemas.openxmlformats.org/officeDocument/2006/relationships/image" Target="../media/image28.emf"/><Relationship Id="rId23" Type="http://schemas.openxmlformats.org/officeDocument/2006/relationships/image" Target="../media/image32.emf"/><Relationship Id="rId28" Type="http://schemas.openxmlformats.org/officeDocument/2006/relationships/customXml" Target="../ink/ink56.xml"/><Relationship Id="rId10" Type="http://schemas.openxmlformats.org/officeDocument/2006/relationships/customXml" Target="../ink/ink47.xml"/><Relationship Id="rId19" Type="http://schemas.openxmlformats.org/officeDocument/2006/relationships/image" Target="../media/image30.emf"/><Relationship Id="rId31" Type="http://schemas.openxmlformats.org/officeDocument/2006/relationships/image" Target="../media/image36.emf"/><Relationship Id="rId4" Type="http://schemas.openxmlformats.org/officeDocument/2006/relationships/customXml" Target="../ink/ink44.xml"/><Relationship Id="rId9" Type="http://schemas.openxmlformats.org/officeDocument/2006/relationships/image" Target="../media/image25.emf"/><Relationship Id="rId14" Type="http://schemas.openxmlformats.org/officeDocument/2006/relationships/customXml" Target="../ink/ink49.xml"/><Relationship Id="rId22" Type="http://schemas.openxmlformats.org/officeDocument/2006/relationships/customXml" Target="../ink/ink53.xml"/><Relationship Id="rId27" Type="http://schemas.openxmlformats.org/officeDocument/2006/relationships/image" Target="../media/image34.emf"/><Relationship Id="rId30" Type="http://schemas.openxmlformats.org/officeDocument/2006/relationships/customXml" Target="../ink/ink5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customXml" Target="../ink/ink5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943890"/>
            <a:ext cx="9525000" cy="5653462"/>
          </a:xfrm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4" cstate="print"/>
          <a:srcRect t="8014" b="11006"/>
          <a:stretch>
            <a:fillRect/>
          </a:stretch>
        </p:blipFill>
        <p:spPr bwMode="auto">
          <a:xfrm>
            <a:off x="1524000" y="980728"/>
            <a:ext cx="9144000" cy="5544616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</p:pic>
      <p:pic>
        <p:nvPicPr>
          <p:cNvPr id="1026" name="Picture 2" descr="Image result for flat screen TV sv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25" t="37522" r="32472" b="33463"/>
          <a:stretch/>
        </p:blipFill>
        <p:spPr bwMode="auto">
          <a:xfrm>
            <a:off x="1447800" y="2362201"/>
            <a:ext cx="1828800" cy="106680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567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</a:t>
            </a:r>
            <a:r>
              <a:rPr lang="en-US" sz="2400" b="1" dirty="0">
                <a:solidFill>
                  <a:srgbClr val="FFFF00"/>
                </a:solidFill>
              </a:rPr>
              <a:t>1. Singleton </a:t>
            </a:r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grpSp>
        <p:nvGrpSpPr>
          <p:cNvPr id="2" name="Group 12"/>
          <p:cNvGrpSpPr/>
          <p:nvPr/>
        </p:nvGrpSpPr>
        <p:grpSpPr>
          <a:xfrm>
            <a:off x="2251363" y="2429272"/>
            <a:ext cx="3276600" cy="1905000"/>
            <a:chOff x="727363" y="2429272"/>
            <a:chExt cx="3276600" cy="1905000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727363" y="2429272"/>
              <a:ext cx="3276600" cy="4635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sz="2400" dirty="0">
                  <a:solidFill>
                    <a:prstClr val="black"/>
                  </a:solidFill>
                </a:rPr>
                <a:t>Logic</a:t>
              </a: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727363" y="2894410"/>
              <a:ext cx="3276600" cy="46672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-</a:t>
              </a:r>
              <a:r>
                <a:rPr lang="en-US" sz="2400" u="sng" dirty="0">
                  <a:solidFill>
                    <a:prstClr val="black"/>
                  </a:solidFill>
                </a:rPr>
                <a:t> </a:t>
              </a:r>
              <a:r>
                <a:rPr lang="en-US" sz="2400" u="sng" dirty="0" err="1">
                  <a:solidFill>
                    <a:prstClr val="black"/>
                  </a:solidFill>
                </a:rPr>
                <a:t>theOne</a:t>
              </a:r>
              <a:r>
                <a:rPr lang="en-US" sz="2400" u="sng" dirty="0">
                  <a:solidFill>
                    <a:prstClr val="black"/>
                  </a:solidFill>
                </a:rPr>
                <a:t> : Logic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727363" y="3361135"/>
              <a:ext cx="3276600" cy="97313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- </a:t>
              </a:r>
              <a:r>
                <a:rPr lang="en-US" sz="2400" dirty="0">
                  <a:solidFill>
                    <a:prstClr val="black"/>
                  </a:solidFill>
                </a:rPr>
                <a:t>Logic( )</a:t>
              </a:r>
            </a:p>
            <a:p>
              <a:r>
                <a:rPr lang="en-US" sz="2400" dirty="0">
                  <a:solidFill>
                    <a:prstClr val="white"/>
                  </a:solidFill>
                </a:rPr>
                <a:t>+ </a:t>
              </a:r>
              <a:r>
                <a:rPr lang="en-US" sz="2400" u="sng" dirty="0" err="1">
                  <a:solidFill>
                    <a:prstClr val="white"/>
                  </a:solidFill>
                </a:rPr>
                <a:t>getInstance</a:t>
              </a:r>
              <a:r>
                <a:rPr lang="en-US" sz="2400" u="sng" dirty="0">
                  <a:solidFill>
                    <a:prstClr val="white"/>
                  </a:solidFill>
                </a:rPr>
                <a:t>( ) : Logic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2063552" y="1052736"/>
            <a:ext cx="8352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</a:rPr>
              <a:t>Solution</a:t>
            </a:r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:</a:t>
            </a:r>
            <a:endParaRPr lang="en-US" sz="2800" dirty="0">
              <a:solidFill>
                <a:prstClr val="white">
                  <a:lumMod val="85000"/>
                </a:prst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70793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22439" y="2924176"/>
              <a:ext cx="833437" cy="428625"/>
            </p14:xfrm>
          </p:contentPart>
        </mc:Choice>
        <mc:Fallback xmlns="">
          <p:pic>
            <p:nvPicPr>
              <p:cNvPr id="1270793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11279" y="2910489"/>
                <a:ext cx="857918" cy="454919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Isosceles Triangle 5"/>
          <p:cNvSpPr/>
          <p:nvPr/>
        </p:nvSpPr>
        <p:spPr>
          <a:xfrm>
            <a:off x="4419600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26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</a:t>
            </a:r>
            <a:r>
              <a:rPr lang="en-US" sz="2400" b="1" dirty="0">
                <a:solidFill>
                  <a:srgbClr val="FFFF00"/>
                </a:solidFill>
              </a:rPr>
              <a:t>1. Singleton </a:t>
            </a:r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grpSp>
        <p:nvGrpSpPr>
          <p:cNvPr id="2" name="Group 12"/>
          <p:cNvGrpSpPr/>
          <p:nvPr/>
        </p:nvGrpSpPr>
        <p:grpSpPr>
          <a:xfrm>
            <a:off x="2251363" y="2429272"/>
            <a:ext cx="3276600" cy="1905000"/>
            <a:chOff x="727363" y="2429272"/>
            <a:chExt cx="3276600" cy="1905000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727363" y="2429272"/>
              <a:ext cx="3276600" cy="4635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sz="2400" dirty="0">
                  <a:solidFill>
                    <a:prstClr val="black"/>
                  </a:solidFill>
                </a:rPr>
                <a:t>Logic</a:t>
              </a: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727363" y="2894410"/>
              <a:ext cx="3276600" cy="46672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-</a:t>
              </a:r>
              <a:r>
                <a:rPr lang="en-US" sz="2400" u="sng" dirty="0">
                  <a:solidFill>
                    <a:prstClr val="black"/>
                  </a:solidFill>
                </a:rPr>
                <a:t> </a:t>
              </a:r>
              <a:r>
                <a:rPr lang="en-US" sz="2400" u="sng" dirty="0" err="1">
                  <a:solidFill>
                    <a:prstClr val="black"/>
                  </a:solidFill>
                </a:rPr>
                <a:t>theOne</a:t>
              </a:r>
              <a:r>
                <a:rPr lang="en-US" sz="2400" u="sng" dirty="0">
                  <a:solidFill>
                    <a:prstClr val="black"/>
                  </a:solidFill>
                </a:rPr>
                <a:t> : Logic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727363" y="3361135"/>
              <a:ext cx="3276600" cy="97313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- </a:t>
              </a:r>
              <a:r>
                <a:rPr lang="en-US" sz="2400" dirty="0">
                  <a:solidFill>
                    <a:prstClr val="black"/>
                  </a:solidFill>
                </a:rPr>
                <a:t>Logic( )</a:t>
              </a:r>
            </a:p>
            <a:p>
              <a:r>
                <a:rPr lang="en-US" sz="2400" dirty="0">
                  <a:solidFill>
                    <a:prstClr val="black"/>
                  </a:solidFill>
                </a:rPr>
                <a:t>+ </a:t>
              </a:r>
              <a:r>
                <a:rPr lang="en-US" sz="2400" u="sng" dirty="0" err="1">
                  <a:solidFill>
                    <a:srgbClr val="FF0000"/>
                  </a:solidFill>
                </a:rPr>
                <a:t>getInstance</a:t>
              </a:r>
              <a:r>
                <a:rPr lang="en-US" sz="2400" u="sng" dirty="0">
                  <a:solidFill>
                    <a:srgbClr val="FF0000"/>
                  </a:solidFill>
                </a:rPr>
                <a:t>( )</a:t>
              </a:r>
              <a:r>
                <a:rPr lang="en-US" sz="2400" u="sng" dirty="0">
                  <a:solidFill>
                    <a:prstClr val="black"/>
                  </a:solidFill>
                </a:rPr>
                <a:t> : Logic</a:t>
              </a:r>
            </a:p>
          </p:txBody>
        </p:sp>
      </p:grpSp>
      <p:sp>
        <p:nvSpPr>
          <p:cNvPr id="10" name="AutoShape 10"/>
          <p:cNvSpPr>
            <a:spLocks/>
          </p:cNvSpPr>
          <p:nvPr/>
        </p:nvSpPr>
        <p:spPr bwMode="auto">
          <a:xfrm>
            <a:off x="5908963" y="2276872"/>
            <a:ext cx="4648200" cy="1905000"/>
          </a:xfrm>
          <a:prstGeom prst="borderCallout1">
            <a:avLst>
              <a:gd name="adj1" fmla="val 8769"/>
              <a:gd name="adj2" fmla="val -126"/>
              <a:gd name="adj3" fmla="val 84750"/>
              <a:gd name="adj4" fmla="val -24417"/>
            </a:avLst>
          </a:prstGeom>
          <a:solidFill>
            <a:schemeClr val="bg1"/>
          </a:solidFill>
          <a:ln w="38100">
            <a:solidFill>
              <a:srgbClr val="C00000"/>
            </a:solidFill>
            <a:headEnd/>
            <a:tailEnd type="arrow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400" dirty="0">
                <a:solidFill>
                  <a:prstClr val="black"/>
                </a:solidFill>
              </a:rPr>
              <a:t>public </a:t>
            </a:r>
            <a:r>
              <a:rPr lang="en-US" sz="2400" dirty="0">
                <a:solidFill>
                  <a:srgbClr val="FF0000"/>
                </a:solidFill>
              </a:rPr>
              <a:t>static</a:t>
            </a:r>
            <a:r>
              <a:rPr lang="en-US" sz="2400" dirty="0">
                <a:solidFill>
                  <a:prstClr val="black"/>
                </a:solidFill>
              </a:rPr>
              <a:t> Logic </a:t>
            </a:r>
            <a:r>
              <a:rPr lang="en-US" sz="2400" dirty="0" err="1">
                <a:solidFill>
                  <a:prstClr val="black"/>
                </a:solidFill>
              </a:rPr>
              <a:t>getInstance</a:t>
            </a:r>
            <a:r>
              <a:rPr lang="en-US" sz="2400" dirty="0">
                <a:solidFill>
                  <a:prstClr val="black"/>
                </a:solidFill>
              </a:rPr>
              <a:t>(){</a:t>
            </a:r>
          </a:p>
          <a:p>
            <a:pPr lvl="1"/>
            <a:r>
              <a:rPr lang="en-US" sz="2400" dirty="0">
                <a:solidFill>
                  <a:prstClr val="black"/>
                </a:solidFill>
              </a:rPr>
              <a:t>if (</a:t>
            </a:r>
            <a:r>
              <a:rPr lang="en-US" sz="2400" dirty="0" err="1">
                <a:solidFill>
                  <a:prstClr val="black"/>
                </a:solidFill>
              </a:rPr>
              <a:t>theOne</a:t>
            </a:r>
            <a:r>
              <a:rPr lang="en-US" sz="2400" dirty="0">
                <a:solidFill>
                  <a:prstClr val="black"/>
                </a:solidFill>
              </a:rPr>
              <a:t> == null)</a:t>
            </a:r>
            <a:br>
              <a:rPr lang="en-US" sz="2400" dirty="0">
                <a:solidFill>
                  <a:prstClr val="black"/>
                </a:solidFill>
              </a:rPr>
            </a:br>
            <a:r>
              <a:rPr lang="en-US" sz="2400" dirty="0">
                <a:solidFill>
                  <a:prstClr val="black"/>
                </a:solidFill>
              </a:rPr>
              <a:t>     </a:t>
            </a:r>
            <a:r>
              <a:rPr lang="en-US" sz="2400" dirty="0" err="1">
                <a:solidFill>
                  <a:prstClr val="black"/>
                </a:solidFill>
              </a:rPr>
              <a:t>theOne</a:t>
            </a:r>
            <a:r>
              <a:rPr lang="en-US" sz="2400" dirty="0">
                <a:solidFill>
                  <a:prstClr val="black"/>
                </a:solidFill>
              </a:rPr>
              <a:t> = new Logic();</a:t>
            </a:r>
          </a:p>
          <a:p>
            <a:pPr lvl="1"/>
            <a:r>
              <a:rPr lang="en-US" sz="2400" dirty="0">
                <a:solidFill>
                  <a:prstClr val="black"/>
                </a:solidFill>
              </a:rPr>
              <a:t>return </a:t>
            </a:r>
            <a:r>
              <a:rPr lang="en-US" sz="2400" dirty="0" err="1">
                <a:solidFill>
                  <a:prstClr val="black"/>
                </a:solidFill>
              </a:rPr>
              <a:t>theOne</a:t>
            </a:r>
            <a:r>
              <a:rPr lang="en-US" sz="2400" dirty="0">
                <a:solidFill>
                  <a:prstClr val="black"/>
                </a:solidFill>
              </a:rPr>
              <a:t>;</a:t>
            </a:r>
          </a:p>
          <a:p>
            <a:r>
              <a:rPr lang="en-US" sz="2400" dirty="0">
                <a:solidFill>
                  <a:prstClr val="black"/>
                </a:solidFill>
              </a:rPr>
              <a:t>}</a:t>
            </a:r>
          </a:p>
        </p:txBody>
      </p:sp>
      <p:sp>
        <p:nvSpPr>
          <p:cNvPr id="11" name="AutoShape 10"/>
          <p:cNvSpPr>
            <a:spLocks/>
          </p:cNvSpPr>
          <p:nvPr/>
        </p:nvSpPr>
        <p:spPr bwMode="auto">
          <a:xfrm>
            <a:off x="4727848" y="4516760"/>
            <a:ext cx="4536504" cy="1720552"/>
          </a:xfrm>
          <a:prstGeom prst="rect">
            <a:avLst/>
          </a:prstGeom>
          <a:solidFill>
            <a:schemeClr val="bg1"/>
          </a:solidFill>
          <a:ln w="38100">
            <a:solidFill>
              <a:srgbClr val="00B0F0"/>
            </a:solidFill>
            <a:headEnd/>
            <a:tailEnd type="arrow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//somewhere else in the system…</a:t>
            </a:r>
          </a:p>
          <a:p>
            <a:r>
              <a:rPr lang="en-US" sz="2400" dirty="0">
                <a:solidFill>
                  <a:prstClr val="black"/>
                </a:solidFill>
              </a:rPr>
              <a:t>Logic </a:t>
            </a:r>
            <a:r>
              <a:rPr lang="en-US" sz="2400" dirty="0" err="1">
                <a:solidFill>
                  <a:prstClr val="black"/>
                </a:solidFill>
              </a:rPr>
              <a:t>logic</a:t>
            </a:r>
            <a:r>
              <a:rPr lang="en-US" sz="2400" dirty="0">
                <a:solidFill>
                  <a:prstClr val="black"/>
                </a:solidFill>
              </a:rPr>
              <a:t> = </a:t>
            </a:r>
            <a:r>
              <a:rPr lang="en-US" sz="2400" dirty="0" err="1">
                <a:solidFill>
                  <a:prstClr val="black"/>
                </a:solidFill>
              </a:rPr>
              <a:t>Logic.getInstance</a:t>
            </a:r>
            <a:r>
              <a:rPr lang="en-US" sz="2400" dirty="0">
                <a:solidFill>
                  <a:prstClr val="black"/>
                </a:solidFill>
              </a:rPr>
              <a:t>();</a:t>
            </a:r>
          </a:p>
          <a:p>
            <a:r>
              <a:rPr lang="en-US" sz="2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//instead of …</a:t>
            </a:r>
          </a:p>
          <a:p>
            <a:r>
              <a:rPr lang="en-US" sz="2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Logic </a:t>
            </a:r>
            <a:r>
              <a:rPr lang="en-US" sz="2400" dirty="0" err="1">
                <a:solidFill>
                  <a:prstClr val="black">
                    <a:lumMod val="50000"/>
                    <a:lumOff val="50000"/>
                  </a:prstClr>
                </a:solidFill>
              </a:rPr>
              <a:t>logic</a:t>
            </a:r>
            <a:r>
              <a:rPr lang="en-US" sz="2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= new Logic();</a:t>
            </a:r>
          </a:p>
          <a:p>
            <a:endParaRPr lang="en-US" sz="2400" dirty="0">
              <a:solidFill>
                <a:prstClr val="black"/>
              </a:solidFill>
            </a:endParaRPr>
          </a:p>
          <a:p>
            <a:pPr algn="ctr"/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063552" y="1052736"/>
            <a:ext cx="8352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Solution:</a:t>
            </a:r>
            <a:endParaRPr lang="en-US" sz="2800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00600" y="5867401"/>
            <a:ext cx="2819400" cy="45719"/>
          </a:xfrm>
          <a:prstGeom prst="rect">
            <a:avLst/>
          </a:prstGeom>
          <a:solidFill>
            <a:srgbClr val="C00000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3" name="Isosceles Triangle 5"/>
          <p:cNvSpPr/>
          <p:nvPr/>
        </p:nvSpPr>
        <p:spPr>
          <a:xfrm>
            <a:off x="4419600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95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</a:t>
            </a:r>
            <a:r>
              <a:rPr lang="en-US" sz="2400" b="1" dirty="0">
                <a:solidFill>
                  <a:srgbClr val="FFFF00"/>
                </a:solidFill>
              </a:rPr>
              <a:t>1. Singleton </a:t>
            </a:r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700480" y="3380040"/>
              <a:ext cx="3627720" cy="831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95440" y="3375000"/>
                <a:ext cx="3654360" cy="85608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Rectangle 13"/>
          <p:cNvSpPr/>
          <p:nvPr/>
        </p:nvSpPr>
        <p:spPr>
          <a:xfrm>
            <a:off x="2063552" y="1268761"/>
            <a:ext cx="835292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Why not make all members </a:t>
            </a:r>
            <a:r>
              <a:rPr lang="en-US" sz="2800" b="1" dirty="0">
                <a:solidFill>
                  <a:prstClr val="white">
                    <a:lumMod val="85000"/>
                  </a:prst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 instead?</a:t>
            </a:r>
          </a:p>
          <a:p>
            <a:pPr marL="971550" lvl="1" indent="-514350">
              <a:buFontTx/>
              <a:buAutoNum type="alphaLcParenR"/>
            </a:pPr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OO ↓</a:t>
            </a:r>
          </a:p>
          <a:p>
            <a:pPr marL="971550" lvl="1" indent="-514350">
              <a:buFontTx/>
              <a:buAutoNum type="alphaLcParenR"/>
            </a:pPr>
            <a:r>
              <a:rPr lang="en-US" sz="2800" b="1" dirty="0" smtClean="0">
                <a:solidFill>
                  <a:prstClr val="white">
                    <a:lumMod val="85000"/>
                  </a:prstClr>
                </a:solidFill>
              </a:rPr>
              <a:t>Controlled access </a:t>
            </a:r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↓</a:t>
            </a:r>
            <a:endParaRPr lang="en-US" sz="2800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30918" y="3369014"/>
            <a:ext cx="2088232" cy="386944"/>
          </a:xfrm>
          <a:prstGeom prst="rect">
            <a:avLst/>
          </a:prstGeom>
          <a:solidFill>
            <a:srgbClr val="7030A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Logic</a:t>
            </a:r>
            <a:endParaRPr lang="en-SG" b="1" dirty="0">
              <a:solidFill>
                <a:prstClr val="white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135560" y="3369014"/>
            <a:ext cx="1256654" cy="38694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prstClr val="white"/>
                </a:solidFill>
              </a:rPr>
              <a:t>TextUI</a:t>
            </a:r>
            <a:endParaRPr lang="en-SG" b="1" dirty="0">
              <a:solidFill>
                <a:prstClr val="white"/>
              </a:solidFill>
            </a:endParaRPr>
          </a:p>
        </p:txBody>
      </p:sp>
      <p:cxnSp>
        <p:nvCxnSpPr>
          <p:cNvPr id="22" name="Straight Connector 21"/>
          <p:cNvCxnSpPr>
            <a:stCxn id="21" idx="3"/>
          </p:cNvCxnSpPr>
          <p:nvPr/>
        </p:nvCxnSpPr>
        <p:spPr>
          <a:xfrm>
            <a:off x="3392214" y="3562486"/>
            <a:ext cx="53870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 rot="879649">
            <a:off x="5831146" y="3695184"/>
            <a:ext cx="1584176" cy="386944"/>
          </a:xfrm>
          <a:prstGeom prst="rect">
            <a:avLst/>
          </a:prstGeom>
          <a:solidFill>
            <a:srgbClr val="C00000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prstClr val="white"/>
                </a:solidFill>
              </a:rPr>
              <a:t>Logic</a:t>
            </a:r>
            <a:r>
              <a:rPr lang="en-US" b="1" dirty="0" err="1" smtClean="0">
                <a:solidFill>
                  <a:prstClr val="white"/>
                </a:solidFill>
              </a:rPr>
              <a:t>Sub</a:t>
            </a:r>
            <a:r>
              <a:rPr lang="en-US" b="1" dirty="0" smtClean="0">
                <a:solidFill>
                  <a:prstClr val="white"/>
                </a:solidFill>
              </a:rPr>
              <a:t> </a:t>
            </a:r>
            <a:endParaRPr lang="en-SG" b="1" dirty="0">
              <a:solidFill>
                <a:prstClr val="white"/>
              </a:solidFill>
            </a:endParaRPr>
          </a:p>
        </p:txBody>
      </p:sp>
      <p:grpSp>
        <p:nvGrpSpPr>
          <p:cNvPr id="1274882" name="Group 2"/>
          <p:cNvGrpSpPr>
            <a:grpSpLocks/>
          </p:cNvGrpSpPr>
          <p:nvPr/>
        </p:nvGrpSpPr>
        <p:grpSpPr bwMode="auto">
          <a:xfrm>
            <a:off x="6888164" y="4005263"/>
            <a:ext cx="1616075" cy="2667000"/>
            <a:chOff x="4239" y="2611"/>
            <a:chExt cx="1018" cy="16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274883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239" y="2611"/>
                <a:ext cx="1018" cy="1680"/>
              </p14:xfrm>
            </p:contentPart>
          </mc:Choice>
          <mc:Fallback xmlns="">
            <p:pic>
              <p:nvPicPr>
                <p:cNvPr id="1274883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227" y="2598"/>
                  <a:ext cx="1044" cy="170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274884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348" y="2621"/>
                <a:ext cx="521" cy="703"/>
              </p14:xfrm>
            </p:contentPart>
          </mc:Choice>
          <mc:Fallback xmlns="">
            <p:pic>
              <p:nvPicPr>
                <p:cNvPr id="1274884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335" y="2608"/>
                  <a:ext cx="538" cy="725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5" name="Isosceles Triangle 5"/>
          <p:cNvSpPr/>
          <p:nvPr/>
        </p:nvSpPr>
        <p:spPr>
          <a:xfrm>
            <a:off x="4419600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52600" y="5029200"/>
            <a:ext cx="4700389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Singleton – Reduces testability</a:t>
            </a:r>
            <a:endParaRPr lang="en-SG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6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4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3" grpId="0" animBg="1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</a:t>
            </a:r>
            <a:r>
              <a:rPr lang="en-US" sz="2400" b="1" dirty="0">
                <a:solidFill>
                  <a:srgbClr val="FFFF00"/>
                </a:solidFill>
              </a:rPr>
              <a:t>1. Singleton </a:t>
            </a:r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grpSp>
        <p:nvGrpSpPr>
          <p:cNvPr id="3" name="Group 2"/>
          <p:cNvGrpSpPr/>
          <p:nvPr/>
        </p:nvGrpSpPr>
        <p:grpSpPr>
          <a:xfrm>
            <a:off x="2251363" y="2276872"/>
            <a:ext cx="8305800" cy="3960440"/>
            <a:chOff x="727363" y="2276872"/>
            <a:chExt cx="8305800" cy="3960440"/>
          </a:xfrm>
        </p:grpSpPr>
        <p:grpSp>
          <p:nvGrpSpPr>
            <p:cNvPr id="2" name="Group 12"/>
            <p:cNvGrpSpPr/>
            <p:nvPr/>
          </p:nvGrpSpPr>
          <p:grpSpPr>
            <a:xfrm>
              <a:off x="727363" y="2429272"/>
              <a:ext cx="3276600" cy="1905000"/>
              <a:chOff x="727363" y="2429272"/>
              <a:chExt cx="3276600" cy="1905000"/>
            </a:xfrm>
          </p:grpSpPr>
          <p:sp>
            <p:nvSpPr>
              <p:cNvPr id="7" name="Rectangle 6"/>
              <p:cNvSpPr>
                <a:spLocks noChangeArrowheads="1"/>
              </p:cNvSpPr>
              <p:nvPr/>
            </p:nvSpPr>
            <p:spPr bwMode="auto">
              <a:xfrm>
                <a:off x="727363" y="2429272"/>
                <a:ext cx="3276600" cy="46355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CC00FF"/>
                </a:solidFill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sz="2400" dirty="0">
                    <a:solidFill>
                      <a:prstClr val="black"/>
                    </a:solidFill>
                  </a:rPr>
                  <a:t>Logic</a:t>
                </a:r>
              </a:p>
            </p:txBody>
          </p:sp>
          <p:sp>
            <p:nvSpPr>
              <p:cNvPr id="8" name="Rectangle 7"/>
              <p:cNvSpPr>
                <a:spLocks noChangeArrowheads="1"/>
              </p:cNvSpPr>
              <p:nvPr/>
            </p:nvSpPr>
            <p:spPr bwMode="auto">
              <a:xfrm>
                <a:off x="727363" y="2894410"/>
                <a:ext cx="3276600" cy="46672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CC00FF"/>
                </a:solidFill>
                <a:miter lim="800000"/>
                <a:headEnd/>
                <a:tailEnd/>
              </a:ln>
            </p:spPr>
            <p:txBody>
              <a:bodyPr anchor="ctr"/>
              <a:lstStyle/>
              <a:p>
                <a:r>
                  <a:rPr lang="en-US" sz="2400" dirty="0">
                    <a:solidFill>
                      <a:srgbClr val="FF0000"/>
                    </a:solidFill>
                  </a:rPr>
                  <a:t>-</a:t>
                </a:r>
                <a:r>
                  <a:rPr lang="en-US" sz="2400" u="sng" dirty="0">
                    <a:solidFill>
                      <a:prstClr val="black"/>
                    </a:solidFill>
                  </a:rPr>
                  <a:t> </a:t>
                </a:r>
                <a:r>
                  <a:rPr lang="en-US" sz="2400" u="sng" dirty="0" err="1">
                    <a:solidFill>
                      <a:prstClr val="black"/>
                    </a:solidFill>
                  </a:rPr>
                  <a:t>theOne</a:t>
                </a:r>
                <a:r>
                  <a:rPr lang="en-US" sz="2400" u="sng" dirty="0">
                    <a:solidFill>
                      <a:prstClr val="black"/>
                    </a:solidFill>
                  </a:rPr>
                  <a:t> : Logic</a:t>
                </a:r>
              </a:p>
            </p:txBody>
          </p:sp>
          <p:sp>
            <p:nvSpPr>
              <p:cNvPr id="9" name="Rectangle 8"/>
              <p:cNvSpPr>
                <a:spLocks noChangeArrowheads="1"/>
              </p:cNvSpPr>
              <p:nvPr/>
            </p:nvSpPr>
            <p:spPr bwMode="auto">
              <a:xfrm>
                <a:off x="727363" y="3361135"/>
                <a:ext cx="3276600" cy="973137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CC00FF"/>
                </a:solidFill>
                <a:miter lim="800000"/>
                <a:headEnd/>
                <a:tailEnd/>
              </a:ln>
            </p:spPr>
            <p:txBody>
              <a:bodyPr anchor="ctr"/>
              <a:lstStyle/>
              <a:p>
                <a:r>
                  <a:rPr lang="en-US" sz="2400" dirty="0">
                    <a:solidFill>
                      <a:srgbClr val="FF0000"/>
                    </a:solidFill>
                  </a:rPr>
                  <a:t>- </a:t>
                </a:r>
                <a:r>
                  <a:rPr lang="en-US" sz="2400" dirty="0">
                    <a:solidFill>
                      <a:prstClr val="black"/>
                    </a:solidFill>
                  </a:rPr>
                  <a:t>Logic( )</a:t>
                </a:r>
              </a:p>
              <a:p>
                <a:r>
                  <a:rPr lang="en-US" sz="2400" dirty="0">
                    <a:solidFill>
                      <a:prstClr val="black"/>
                    </a:solidFill>
                  </a:rPr>
                  <a:t>+ </a:t>
                </a:r>
                <a:r>
                  <a:rPr lang="en-US" sz="2400" u="sng" dirty="0" err="1">
                    <a:solidFill>
                      <a:srgbClr val="FF0000"/>
                    </a:solidFill>
                  </a:rPr>
                  <a:t>getInstance</a:t>
                </a:r>
                <a:r>
                  <a:rPr lang="en-US" sz="2400" u="sng" dirty="0">
                    <a:solidFill>
                      <a:srgbClr val="FF0000"/>
                    </a:solidFill>
                  </a:rPr>
                  <a:t>( )</a:t>
                </a:r>
                <a:r>
                  <a:rPr lang="en-US" sz="2400" u="sng" dirty="0">
                    <a:solidFill>
                      <a:prstClr val="black"/>
                    </a:solidFill>
                  </a:rPr>
                  <a:t> : Logic</a:t>
                </a:r>
              </a:p>
            </p:txBody>
          </p:sp>
        </p:grpSp>
        <p:sp>
          <p:nvSpPr>
            <p:cNvPr id="10" name="AutoShape 10"/>
            <p:cNvSpPr>
              <a:spLocks/>
            </p:cNvSpPr>
            <p:nvPr/>
          </p:nvSpPr>
          <p:spPr bwMode="auto">
            <a:xfrm>
              <a:off x="4384963" y="2276872"/>
              <a:ext cx="4648200" cy="1905000"/>
            </a:xfrm>
            <a:prstGeom prst="borderCallout1">
              <a:avLst>
                <a:gd name="adj1" fmla="val 8769"/>
                <a:gd name="adj2" fmla="val -126"/>
                <a:gd name="adj3" fmla="val 84750"/>
                <a:gd name="adj4" fmla="val -24417"/>
              </a:avLst>
            </a:prstGeom>
            <a:solidFill>
              <a:schemeClr val="bg1"/>
            </a:solidFill>
            <a:ln w="38100">
              <a:solidFill>
                <a:srgbClr val="C00000"/>
              </a:solidFill>
              <a:headEnd/>
              <a:tailEnd type="arrow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/>
            <a:lstStyle/>
            <a:p>
              <a:r>
                <a:rPr lang="en-US" sz="2400" dirty="0">
                  <a:solidFill>
                    <a:prstClr val="black"/>
                  </a:solidFill>
                </a:rPr>
                <a:t>public </a:t>
              </a:r>
              <a:r>
                <a:rPr lang="en-US" sz="2400" dirty="0">
                  <a:solidFill>
                    <a:srgbClr val="FF0000"/>
                  </a:solidFill>
                </a:rPr>
                <a:t>static</a:t>
              </a:r>
              <a:r>
                <a:rPr lang="en-US" sz="2400" dirty="0">
                  <a:solidFill>
                    <a:prstClr val="black"/>
                  </a:solidFill>
                </a:rPr>
                <a:t> Logic </a:t>
              </a:r>
              <a:r>
                <a:rPr lang="en-US" sz="2400" dirty="0" err="1">
                  <a:solidFill>
                    <a:prstClr val="black"/>
                  </a:solidFill>
                </a:rPr>
                <a:t>getInstance</a:t>
              </a:r>
              <a:r>
                <a:rPr lang="en-US" sz="2400" dirty="0">
                  <a:solidFill>
                    <a:prstClr val="black"/>
                  </a:solidFill>
                </a:rPr>
                <a:t>(){</a:t>
              </a:r>
            </a:p>
            <a:p>
              <a:pPr lvl="1"/>
              <a:r>
                <a:rPr lang="en-US" sz="2400" dirty="0">
                  <a:solidFill>
                    <a:prstClr val="black"/>
                  </a:solidFill>
                </a:rPr>
                <a:t>if (</a:t>
              </a:r>
              <a:r>
                <a:rPr lang="en-US" sz="2400" dirty="0" err="1">
                  <a:solidFill>
                    <a:prstClr val="black"/>
                  </a:solidFill>
                </a:rPr>
                <a:t>theOne</a:t>
              </a:r>
              <a:r>
                <a:rPr lang="en-US" sz="2400" dirty="0">
                  <a:solidFill>
                    <a:prstClr val="black"/>
                  </a:solidFill>
                </a:rPr>
                <a:t> == null)</a:t>
              </a:r>
              <a:br>
                <a:rPr lang="en-US" sz="2400" dirty="0">
                  <a:solidFill>
                    <a:prstClr val="black"/>
                  </a:solidFill>
                </a:rPr>
              </a:br>
              <a:r>
                <a:rPr lang="en-US" sz="2400" dirty="0">
                  <a:solidFill>
                    <a:prstClr val="black"/>
                  </a:solidFill>
                </a:rPr>
                <a:t>     </a:t>
              </a:r>
              <a:r>
                <a:rPr lang="en-US" sz="2400" dirty="0" err="1">
                  <a:solidFill>
                    <a:prstClr val="black"/>
                  </a:solidFill>
                </a:rPr>
                <a:t>theOne</a:t>
              </a:r>
              <a:r>
                <a:rPr lang="en-US" sz="2400" dirty="0">
                  <a:solidFill>
                    <a:prstClr val="black"/>
                  </a:solidFill>
                </a:rPr>
                <a:t> = new Logic();</a:t>
              </a:r>
            </a:p>
            <a:p>
              <a:pPr lvl="1"/>
              <a:r>
                <a:rPr lang="en-US" sz="2400" dirty="0">
                  <a:solidFill>
                    <a:prstClr val="black"/>
                  </a:solidFill>
                </a:rPr>
                <a:t>return </a:t>
              </a:r>
              <a:r>
                <a:rPr lang="en-US" sz="2400" dirty="0" err="1">
                  <a:solidFill>
                    <a:prstClr val="black"/>
                  </a:solidFill>
                </a:rPr>
                <a:t>theOne</a:t>
              </a:r>
              <a:r>
                <a:rPr lang="en-US" sz="2400" dirty="0">
                  <a:solidFill>
                    <a:prstClr val="black"/>
                  </a:solidFill>
                </a:rPr>
                <a:t>;</a:t>
              </a:r>
            </a:p>
            <a:p>
              <a:r>
                <a:rPr lang="en-US" sz="2400" dirty="0">
                  <a:solidFill>
                    <a:prstClr val="black"/>
                  </a:solidFill>
                </a:rPr>
                <a:t>}</a:t>
              </a:r>
            </a:p>
          </p:txBody>
        </p:sp>
        <p:sp>
          <p:nvSpPr>
            <p:cNvPr id="11" name="AutoShape 10"/>
            <p:cNvSpPr>
              <a:spLocks/>
            </p:cNvSpPr>
            <p:nvPr/>
          </p:nvSpPr>
          <p:spPr bwMode="auto">
            <a:xfrm>
              <a:off x="3203848" y="4516760"/>
              <a:ext cx="4536504" cy="172055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  <a:headEnd/>
              <a:tailEnd type="arrow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/>
            <a:lstStyle/>
            <a:p>
              <a:r>
                <a:rPr lang="en-US" sz="24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//somewhere else in the system…</a:t>
              </a:r>
            </a:p>
            <a:p>
              <a:r>
                <a:rPr lang="en-US" sz="2400" dirty="0">
                  <a:solidFill>
                    <a:prstClr val="black"/>
                  </a:solidFill>
                </a:rPr>
                <a:t>Logic </a:t>
              </a:r>
              <a:r>
                <a:rPr lang="en-US" sz="2400" dirty="0" err="1">
                  <a:solidFill>
                    <a:prstClr val="black"/>
                  </a:solidFill>
                </a:rPr>
                <a:t>logic</a:t>
              </a:r>
              <a:r>
                <a:rPr lang="en-US" sz="2400" dirty="0">
                  <a:solidFill>
                    <a:prstClr val="black"/>
                  </a:solidFill>
                </a:rPr>
                <a:t> = </a:t>
              </a:r>
              <a:r>
                <a:rPr lang="en-US" sz="2400" dirty="0" err="1">
                  <a:solidFill>
                    <a:prstClr val="black"/>
                  </a:solidFill>
                </a:rPr>
                <a:t>Logic.getInstance</a:t>
              </a:r>
              <a:r>
                <a:rPr lang="en-US" sz="2400" dirty="0">
                  <a:solidFill>
                    <a:prstClr val="black"/>
                  </a:solidFill>
                </a:rPr>
                <a:t>();</a:t>
              </a:r>
            </a:p>
            <a:p>
              <a:r>
                <a:rPr lang="en-US" sz="24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//instead of …</a:t>
              </a:r>
            </a:p>
            <a:p>
              <a:r>
                <a:rPr lang="en-US" sz="24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Logic </a:t>
              </a:r>
              <a:r>
                <a:rPr lang="en-US" sz="2400" dirty="0" err="1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logic</a:t>
              </a:r>
              <a:r>
                <a:rPr lang="en-US" sz="24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 = new Logic();</a:t>
              </a:r>
            </a:p>
            <a:p>
              <a:endParaRPr lang="en-US" sz="2400" dirty="0">
                <a:solidFill>
                  <a:prstClr val="black"/>
                </a:solidFill>
              </a:endParaRPr>
            </a:p>
            <a:p>
              <a:pPr algn="ctr"/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4800600" y="5867401"/>
            <a:ext cx="2819400" cy="45719"/>
          </a:xfrm>
          <a:prstGeom prst="rect">
            <a:avLst/>
          </a:prstGeom>
          <a:solidFill>
            <a:srgbClr val="C00000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91544" y="953034"/>
            <a:ext cx="835292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</a:rPr>
              <a:t>Context</a:t>
            </a:r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: </a:t>
            </a:r>
            <a:r>
              <a:rPr lang="en-US" sz="2800" dirty="0">
                <a:solidFill>
                  <a:prstClr val="white">
                    <a:lumMod val="85000"/>
                  </a:prstClr>
                </a:solidFill>
              </a:rPr>
              <a:t>one-and-only-one object, shared among others</a:t>
            </a:r>
          </a:p>
          <a:p>
            <a:r>
              <a:rPr lang="en-US" sz="2800" b="1" dirty="0">
                <a:solidFill>
                  <a:srgbClr val="FFFF00"/>
                </a:solidFill>
              </a:rPr>
              <a:t>Problem</a:t>
            </a:r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:</a:t>
            </a:r>
            <a:r>
              <a:rPr lang="en-US" sz="2800" dirty="0">
                <a:solidFill>
                  <a:prstClr val="white">
                    <a:lumMod val="85000"/>
                  </a:prstClr>
                </a:solidFill>
              </a:rPr>
              <a:t> how to avoid multiple objects?</a:t>
            </a:r>
          </a:p>
          <a:p>
            <a:r>
              <a:rPr lang="en-US" sz="2800" b="1" dirty="0">
                <a:solidFill>
                  <a:srgbClr val="FFFF00"/>
                </a:solidFill>
              </a:rPr>
              <a:t>Solution</a:t>
            </a:r>
            <a:r>
              <a:rPr lang="en-US" sz="2800" dirty="0">
                <a:solidFill>
                  <a:prstClr val="white">
                    <a:lumMod val="85000"/>
                  </a:prstClr>
                </a:solidFill>
              </a:rPr>
              <a:t>:</a:t>
            </a:r>
          </a:p>
        </p:txBody>
      </p:sp>
      <p:sp>
        <p:nvSpPr>
          <p:cNvPr id="4" name="Rounded Rectangular Callout 3"/>
          <p:cNvSpPr/>
          <p:nvPr/>
        </p:nvSpPr>
        <p:spPr>
          <a:xfrm>
            <a:off x="2341788" y="45032"/>
            <a:ext cx="2916012" cy="653904"/>
          </a:xfrm>
          <a:prstGeom prst="wedgeRoundRectCallout">
            <a:avLst>
              <a:gd name="adj1" fmla="val -24169"/>
              <a:gd name="adj2" fmla="val 107547"/>
              <a:gd name="adj3" fmla="val 16667"/>
            </a:avLst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Patterns are documented in </a:t>
            </a:r>
            <a:r>
              <a:rPr lang="en-US" dirty="0">
                <a:solidFill>
                  <a:srgbClr val="FFFF00"/>
                </a:solidFill>
              </a:rPr>
              <a:t>a standard format</a:t>
            </a:r>
          </a:p>
        </p:txBody>
      </p:sp>
      <p:sp>
        <p:nvSpPr>
          <p:cNvPr id="15" name="Isosceles Triangle 5"/>
          <p:cNvSpPr/>
          <p:nvPr/>
        </p:nvSpPr>
        <p:spPr>
          <a:xfrm>
            <a:off x="4419600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22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1. Singleton </a:t>
            </a:r>
            <a:r>
              <a:rPr lang="en-US" sz="2400" b="1" dirty="0">
                <a:solidFill>
                  <a:srgbClr val="FFFF00"/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sp>
        <p:nvSpPr>
          <p:cNvPr id="45" name="Text Box 8"/>
          <p:cNvSpPr txBox="1">
            <a:spLocks noChangeArrowheads="1"/>
          </p:cNvSpPr>
          <p:nvPr/>
        </p:nvSpPr>
        <p:spPr bwMode="auto">
          <a:xfrm>
            <a:off x="5257801" y="2060848"/>
            <a:ext cx="3303835" cy="2904728"/>
          </a:xfrm>
          <a:prstGeom prst="rect">
            <a:avLst/>
          </a:prstGeom>
          <a:solidFill>
            <a:schemeClr val="accent6">
              <a:lumMod val="40000"/>
              <a:lumOff val="60000"/>
              <a:alpha val="56000"/>
            </a:schemeClr>
          </a:solidFill>
          <a:ln w="3810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50000"/>
              </a:spcBef>
            </a:pPr>
            <a:endParaRPr lang="en-US">
              <a:solidFill>
                <a:prstClr val="black"/>
              </a:solidFill>
              <a:latin typeface="Arial" charset="0"/>
            </a:endParaRPr>
          </a:p>
          <a:p>
            <a:pPr algn="ctr">
              <a:spcBef>
                <a:spcPct val="50000"/>
              </a:spcBef>
            </a:pPr>
            <a:endParaRPr lang="en-US">
              <a:solidFill>
                <a:prstClr val="black"/>
              </a:solidFill>
              <a:latin typeface="Arial" charset="0"/>
            </a:endParaRPr>
          </a:p>
          <a:p>
            <a:pPr algn="ctr">
              <a:spcBef>
                <a:spcPct val="50000"/>
              </a:spcBef>
            </a:pP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3151435" y="3670176"/>
            <a:ext cx="1447800" cy="9144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Arial" charset="0"/>
              </a:rPr>
              <a:t/>
            </a:r>
            <a:br>
              <a:rPr lang="en-US" dirty="0">
                <a:solidFill>
                  <a:prstClr val="black"/>
                </a:solidFill>
                <a:latin typeface="Arial" charset="0"/>
              </a:rPr>
            </a:br>
            <a:r>
              <a:rPr lang="en-US" dirty="0">
                <a:solidFill>
                  <a:prstClr val="black"/>
                </a:solidFill>
                <a:latin typeface="Arial" charset="0"/>
              </a:rPr>
              <a:t>ATD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151435" y="2374776"/>
            <a:ext cx="14478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Arial" charset="0"/>
              </a:rPr>
              <a:t/>
            </a:r>
            <a:br>
              <a:rPr lang="en-US" dirty="0">
                <a:solidFill>
                  <a:prstClr val="black"/>
                </a:solidFill>
                <a:latin typeface="Arial" charset="0"/>
              </a:rPr>
            </a:br>
            <a:r>
              <a:rPr lang="en-US" dirty="0" err="1">
                <a:solidFill>
                  <a:prstClr val="black"/>
                </a:solidFill>
                <a:latin typeface="Arial" charset="0"/>
              </a:rPr>
              <a:t>TextUI</a:t>
            </a:r>
            <a:endParaRPr lang="en-US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6351835" y="2527176"/>
            <a:ext cx="914400" cy="5334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6528048" y="3212976"/>
            <a:ext cx="914400" cy="5334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6428035" y="3822576"/>
            <a:ext cx="914400" cy="5334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7571035" y="2755776"/>
            <a:ext cx="533400" cy="3810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7723435" y="3365376"/>
            <a:ext cx="533400" cy="3810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9" name="Text Box 16"/>
          <p:cNvSpPr txBox="1">
            <a:spLocks noChangeArrowheads="1"/>
          </p:cNvSpPr>
          <p:nvPr/>
        </p:nvSpPr>
        <p:spPr bwMode="auto">
          <a:xfrm>
            <a:off x="7571035" y="4432176"/>
            <a:ext cx="533400" cy="3810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240016" y="2060848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prstClr val="black"/>
                </a:solidFill>
              </a:rPr>
              <a:t>Logic</a:t>
            </a:r>
            <a:endParaRPr lang="en-SG" sz="2000" b="1" dirty="0">
              <a:solidFill>
                <a:prstClr val="black"/>
              </a:solidFill>
            </a:endParaRPr>
          </a:p>
        </p:txBody>
      </p:sp>
      <p:cxnSp>
        <p:nvCxnSpPr>
          <p:cNvPr id="3" name="Straight Arrow Connector 2"/>
          <p:cNvCxnSpPr>
            <a:stCxn id="12" idx="3"/>
          </p:cNvCxnSpPr>
          <p:nvPr/>
        </p:nvCxnSpPr>
        <p:spPr>
          <a:xfrm>
            <a:off x="4599236" y="2793876"/>
            <a:ext cx="1658529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599235" y="2946277"/>
            <a:ext cx="1752600" cy="1192019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2" idx="3"/>
            <a:endCxn id="15" idx="1"/>
          </p:cNvCxnSpPr>
          <p:nvPr/>
        </p:nvCxnSpPr>
        <p:spPr>
          <a:xfrm>
            <a:off x="4599236" y="2793876"/>
            <a:ext cx="1928813" cy="68580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0" idx="3"/>
            <a:endCxn id="19" idx="1"/>
          </p:cNvCxnSpPr>
          <p:nvPr/>
        </p:nvCxnSpPr>
        <p:spPr>
          <a:xfrm>
            <a:off x="4599235" y="4127376"/>
            <a:ext cx="2971800" cy="49530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16" idx="1"/>
          </p:cNvCxnSpPr>
          <p:nvPr/>
        </p:nvCxnSpPr>
        <p:spPr>
          <a:xfrm>
            <a:off x="4599235" y="2793876"/>
            <a:ext cx="1828800" cy="129540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599235" y="3060577"/>
            <a:ext cx="2971800" cy="1066801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2" idx="3"/>
          </p:cNvCxnSpPr>
          <p:nvPr/>
        </p:nvCxnSpPr>
        <p:spPr>
          <a:xfrm>
            <a:off x="4599235" y="2793876"/>
            <a:ext cx="3124200" cy="158115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5"/>
          <p:cNvSpPr/>
          <p:nvPr/>
        </p:nvSpPr>
        <p:spPr>
          <a:xfrm>
            <a:off x="5807968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818010"/>
      </p:ext>
    </p:extLst>
  </p:cSld>
  <p:clrMapOvr>
    <a:masterClrMapping/>
  </p:clrMapOvr>
  <p:transition>
    <p:randomBa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1. Singleton </a:t>
            </a:r>
            <a:r>
              <a:rPr lang="en-US" sz="2400" b="1" dirty="0">
                <a:solidFill>
                  <a:srgbClr val="FFFF00"/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sp>
        <p:nvSpPr>
          <p:cNvPr id="6" name="Isosceles Triangle 5"/>
          <p:cNvSpPr/>
          <p:nvPr/>
        </p:nvSpPr>
        <p:spPr>
          <a:xfrm>
            <a:off x="5807968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3151435" y="3670176"/>
            <a:ext cx="1447800" cy="9144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Arial" charset="0"/>
              </a:rPr>
              <a:t/>
            </a:r>
            <a:br>
              <a:rPr lang="en-US" dirty="0">
                <a:solidFill>
                  <a:prstClr val="black"/>
                </a:solidFill>
                <a:latin typeface="Arial" charset="0"/>
              </a:rPr>
            </a:br>
            <a:r>
              <a:rPr lang="en-US" dirty="0">
                <a:solidFill>
                  <a:prstClr val="black"/>
                </a:solidFill>
                <a:latin typeface="Arial" charset="0"/>
              </a:rPr>
              <a:t>ATD</a:t>
            </a:r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5257801" y="2060848"/>
            <a:ext cx="3303835" cy="2904728"/>
          </a:xfrm>
          <a:prstGeom prst="rect">
            <a:avLst/>
          </a:prstGeom>
          <a:solidFill>
            <a:schemeClr val="accent6">
              <a:lumMod val="40000"/>
              <a:lumOff val="60000"/>
              <a:alpha val="56000"/>
            </a:schemeClr>
          </a:solidFill>
          <a:ln w="3810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50000"/>
              </a:spcBef>
            </a:pPr>
            <a:endParaRPr lang="en-US">
              <a:solidFill>
                <a:prstClr val="black"/>
              </a:solidFill>
              <a:latin typeface="Arial" charset="0"/>
            </a:endParaRPr>
          </a:p>
          <a:p>
            <a:pPr algn="ctr">
              <a:spcBef>
                <a:spcPct val="50000"/>
              </a:spcBef>
            </a:pPr>
            <a:endParaRPr lang="en-US">
              <a:solidFill>
                <a:prstClr val="black"/>
              </a:solidFill>
              <a:latin typeface="Arial" charset="0"/>
            </a:endParaRPr>
          </a:p>
          <a:p>
            <a:pPr algn="ctr">
              <a:spcBef>
                <a:spcPct val="50000"/>
              </a:spcBef>
            </a:pP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151435" y="2374776"/>
            <a:ext cx="14478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Arial" charset="0"/>
              </a:rPr>
              <a:t/>
            </a:r>
            <a:br>
              <a:rPr lang="en-US" dirty="0">
                <a:solidFill>
                  <a:prstClr val="black"/>
                </a:solidFill>
                <a:latin typeface="Arial" charset="0"/>
              </a:rPr>
            </a:br>
            <a:r>
              <a:rPr lang="en-US" dirty="0" err="1">
                <a:solidFill>
                  <a:prstClr val="black"/>
                </a:solidFill>
                <a:latin typeface="Arial" charset="0"/>
              </a:rPr>
              <a:t>TextUI</a:t>
            </a:r>
            <a:endParaRPr lang="en-US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 rot="-5400000">
            <a:off x="4440576" y="3359116"/>
            <a:ext cx="2552273" cy="355847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 sz="2000" b="1" dirty="0" err="1">
                <a:solidFill>
                  <a:srgbClr val="FF0000"/>
                </a:solidFill>
                <a:latin typeface="Arial" charset="0"/>
              </a:rPr>
              <a:t>MSLogic</a:t>
            </a:r>
            <a:endParaRPr lang="en-US" sz="2000" b="1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6351835" y="2527176"/>
            <a:ext cx="914400" cy="5334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6528048" y="3212976"/>
            <a:ext cx="914400" cy="5334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6428035" y="3822576"/>
            <a:ext cx="914400" cy="5334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7571035" y="2755776"/>
            <a:ext cx="533400" cy="3810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7723435" y="3365376"/>
            <a:ext cx="533400" cy="3810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9" name="Text Box 16"/>
          <p:cNvSpPr txBox="1">
            <a:spLocks noChangeArrowheads="1"/>
          </p:cNvSpPr>
          <p:nvPr/>
        </p:nvSpPr>
        <p:spPr bwMode="auto">
          <a:xfrm>
            <a:off x="7571035" y="4432176"/>
            <a:ext cx="533400" cy="3810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 flipV="1">
            <a:off x="5894635" y="2831976"/>
            <a:ext cx="381000" cy="1524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Line 18"/>
          <p:cNvSpPr>
            <a:spLocks noChangeShapeType="1"/>
          </p:cNvSpPr>
          <p:nvPr/>
        </p:nvSpPr>
        <p:spPr bwMode="auto">
          <a:xfrm>
            <a:off x="5894635" y="3517776"/>
            <a:ext cx="609600" cy="762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2" name="Line 19"/>
          <p:cNvSpPr>
            <a:spLocks noChangeShapeType="1"/>
          </p:cNvSpPr>
          <p:nvPr/>
        </p:nvSpPr>
        <p:spPr bwMode="auto">
          <a:xfrm>
            <a:off x="5894635" y="4584576"/>
            <a:ext cx="1676400" cy="762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3" name="Line 20"/>
          <p:cNvSpPr>
            <a:spLocks noChangeShapeType="1"/>
          </p:cNvSpPr>
          <p:nvPr/>
        </p:nvSpPr>
        <p:spPr bwMode="auto">
          <a:xfrm flipV="1">
            <a:off x="5894635" y="3974976"/>
            <a:ext cx="609600" cy="762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4" name="Line 21"/>
          <p:cNvSpPr>
            <a:spLocks noChangeShapeType="1"/>
          </p:cNvSpPr>
          <p:nvPr/>
        </p:nvSpPr>
        <p:spPr bwMode="auto">
          <a:xfrm>
            <a:off x="5894635" y="3441576"/>
            <a:ext cx="1828800" cy="1524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7" name="Line 24"/>
          <p:cNvSpPr>
            <a:spLocks noChangeShapeType="1"/>
          </p:cNvSpPr>
          <p:nvPr/>
        </p:nvSpPr>
        <p:spPr bwMode="auto">
          <a:xfrm flipV="1">
            <a:off x="5918448" y="3060576"/>
            <a:ext cx="1676400" cy="1524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240016" y="2060848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prstClr val="black"/>
                </a:solidFill>
              </a:rPr>
              <a:t>Logic</a:t>
            </a:r>
            <a:endParaRPr lang="en-SG" sz="2000" b="1" dirty="0">
              <a:solidFill>
                <a:prstClr val="black"/>
              </a:solidFill>
            </a:endParaRPr>
          </a:p>
        </p:txBody>
      </p:sp>
      <p:cxnSp>
        <p:nvCxnSpPr>
          <p:cNvPr id="3" name="Straight Arrow Connector 2"/>
          <p:cNvCxnSpPr>
            <a:stCxn id="12" idx="3"/>
          </p:cNvCxnSpPr>
          <p:nvPr/>
        </p:nvCxnSpPr>
        <p:spPr>
          <a:xfrm>
            <a:off x="4599235" y="2793876"/>
            <a:ext cx="939552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599235" y="4138295"/>
            <a:ext cx="939552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24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1. Singleton </a:t>
            </a:r>
            <a:r>
              <a:rPr lang="en-US" sz="2400" b="1" dirty="0">
                <a:solidFill>
                  <a:srgbClr val="FFFF00"/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3151435" y="3670176"/>
            <a:ext cx="1447800" cy="9144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Arial" charset="0"/>
              </a:rPr>
              <a:t>&lt;&lt;Client&gt;&gt;</a:t>
            </a:r>
          </a:p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Arial" charset="0"/>
              </a:rPr>
              <a:t>Client2</a:t>
            </a:r>
          </a:p>
          <a:p>
            <a:pPr algn="ctr">
              <a:spcBef>
                <a:spcPct val="50000"/>
              </a:spcBef>
            </a:pPr>
            <a:endParaRPr lang="en-US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5257801" y="2060848"/>
            <a:ext cx="3303835" cy="2904728"/>
          </a:xfrm>
          <a:prstGeom prst="rect">
            <a:avLst/>
          </a:prstGeom>
          <a:solidFill>
            <a:schemeClr val="accent6">
              <a:lumMod val="40000"/>
              <a:lumOff val="60000"/>
              <a:alpha val="56000"/>
            </a:schemeClr>
          </a:solidFill>
          <a:ln w="3810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50000"/>
              </a:spcBef>
            </a:pPr>
            <a:endParaRPr lang="en-US">
              <a:solidFill>
                <a:prstClr val="black"/>
              </a:solidFill>
              <a:latin typeface="Arial" charset="0"/>
            </a:endParaRPr>
          </a:p>
          <a:p>
            <a:pPr algn="ctr">
              <a:spcBef>
                <a:spcPct val="50000"/>
              </a:spcBef>
            </a:pPr>
            <a:endParaRPr lang="en-US">
              <a:solidFill>
                <a:prstClr val="black"/>
              </a:solidFill>
              <a:latin typeface="Arial" charset="0"/>
            </a:endParaRPr>
          </a:p>
          <a:p>
            <a:pPr algn="ctr">
              <a:spcBef>
                <a:spcPct val="50000"/>
              </a:spcBef>
            </a:pP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151435" y="2374776"/>
            <a:ext cx="1447800" cy="838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Arial" charset="0"/>
              </a:rPr>
              <a:t>&lt;&lt;Client&gt;&gt;</a:t>
            </a:r>
          </a:p>
          <a:p>
            <a:pPr algn="ctr">
              <a:spcBef>
                <a:spcPct val="50000"/>
              </a:spcBef>
            </a:pPr>
            <a:r>
              <a:rPr lang="en-US" dirty="0">
                <a:solidFill>
                  <a:prstClr val="black"/>
                </a:solidFill>
                <a:latin typeface="Arial" charset="0"/>
              </a:rPr>
              <a:t>Client1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 rot="-5400000">
            <a:off x="4440576" y="3359116"/>
            <a:ext cx="2552273" cy="355847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 sz="2000" b="1" dirty="0">
                <a:solidFill>
                  <a:srgbClr val="FF0000"/>
                </a:solidFill>
                <a:latin typeface="Arial" charset="0"/>
              </a:rPr>
              <a:t>&lt;&lt;Façade&gt;&gt;</a:t>
            </a:r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6351835" y="2527176"/>
            <a:ext cx="914400" cy="5334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6528048" y="3212976"/>
            <a:ext cx="914400" cy="5334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6428035" y="3822576"/>
            <a:ext cx="914400" cy="5334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7571035" y="2755776"/>
            <a:ext cx="533400" cy="3810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7723435" y="3365376"/>
            <a:ext cx="533400" cy="3810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19" name="Text Box 16"/>
          <p:cNvSpPr txBox="1">
            <a:spLocks noChangeArrowheads="1"/>
          </p:cNvSpPr>
          <p:nvPr/>
        </p:nvSpPr>
        <p:spPr bwMode="auto">
          <a:xfrm>
            <a:off x="7571035" y="4432176"/>
            <a:ext cx="533400" cy="381000"/>
          </a:xfrm>
          <a:prstGeom prst="rect">
            <a:avLst/>
          </a:prstGeom>
          <a:ln w="38100">
            <a:solidFill>
              <a:schemeClr val="bg1">
                <a:lumMod val="50000"/>
              </a:schemeClr>
            </a:solidFill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algn="ctr">
              <a:spcBef>
                <a:spcPct val="50000"/>
              </a:spcBef>
            </a:pPr>
            <a:r>
              <a:rPr lang="en-US">
                <a:solidFill>
                  <a:prstClr val="black"/>
                </a:solidFill>
                <a:latin typeface="Arial" charset="0"/>
              </a:rPr>
              <a:t/>
            </a:r>
            <a:br>
              <a:rPr lang="en-US">
                <a:solidFill>
                  <a:prstClr val="black"/>
                </a:solidFill>
                <a:latin typeface="Arial" charset="0"/>
              </a:rPr>
            </a:br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 flipV="1">
            <a:off x="5894635" y="2831976"/>
            <a:ext cx="381000" cy="1524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Line 18"/>
          <p:cNvSpPr>
            <a:spLocks noChangeShapeType="1"/>
          </p:cNvSpPr>
          <p:nvPr/>
        </p:nvSpPr>
        <p:spPr bwMode="auto">
          <a:xfrm>
            <a:off x="5894635" y="3517776"/>
            <a:ext cx="609600" cy="762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2" name="Line 19"/>
          <p:cNvSpPr>
            <a:spLocks noChangeShapeType="1"/>
          </p:cNvSpPr>
          <p:nvPr/>
        </p:nvSpPr>
        <p:spPr bwMode="auto">
          <a:xfrm>
            <a:off x="5894635" y="4584576"/>
            <a:ext cx="1676400" cy="762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3" name="Line 20"/>
          <p:cNvSpPr>
            <a:spLocks noChangeShapeType="1"/>
          </p:cNvSpPr>
          <p:nvPr/>
        </p:nvSpPr>
        <p:spPr bwMode="auto">
          <a:xfrm flipV="1">
            <a:off x="5894635" y="3974976"/>
            <a:ext cx="609600" cy="762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4" name="Line 21"/>
          <p:cNvSpPr>
            <a:spLocks noChangeShapeType="1"/>
          </p:cNvSpPr>
          <p:nvPr/>
        </p:nvSpPr>
        <p:spPr bwMode="auto">
          <a:xfrm>
            <a:off x="5894635" y="3441576"/>
            <a:ext cx="1828800" cy="1524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7" name="Line 24"/>
          <p:cNvSpPr>
            <a:spLocks noChangeShapeType="1"/>
          </p:cNvSpPr>
          <p:nvPr/>
        </p:nvSpPr>
        <p:spPr bwMode="auto">
          <a:xfrm flipV="1">
            <a:off x="5918448" y="3060576"/>
            <a:ext cx="1676400" cy="152400"/>
          </a:xfrm>
          <a:prstGeom prst="line">
            <a:avLst/>
          </a:prstGeom>
          <a:noFill/>
          <a:ln w="38100">
            <a:solidFill>
              <a:srgbClr val="C00000"/>
            </a:solidFill>
            <a:round/>
            <a:headEnd/>
            <a:tailEnd type="triangle" w="med" len="med"/>
          </a:ln>
        </p:spPr>
        <p:txBody>
          <a:bodyPr anchor="b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3" name="Straight Arrow Connector 2"/>
          <p:cNvCxnSpPr>
            <a:stCxn id="12" idx="3"/>
          </p:cNvCxnSpPr>
          <p:nvPr/>
        </p:nvCxnSpPr>
        <p:spPr>
          <a:xfrm>
            <a:off x="4599235" y="2793876"/>
            <a:ext cx="939552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599235" y="4138295"/>
            <a:ext cx="939552" cy="0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http://icons.iconarchive.com/icons/devcom/medical/256/receptionist-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0735" y="1432198"/>
            <a:ext cx="12573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ounded Rectangular Callout 3"/>
          <p:cNvSpPr/>
          <p:nvPr/>
        </p:nvSpPr>
        <p:spPr>
          <a:xfrm>
            <a:off x="2866250" y="1545530"/>
            <a:ext cx="1743191" cy="653904"/>
          </a:xfrm>
          <a:prstGeom prst="wedgeRoundRectCallout">
            <a:avLst>
              <a:gd name="adj1" fmla="val -21437"/>
              <a:gd name="adj2" fmla="val 142506"/>
              <a:gd name="adj3" fmla="val 16667"/>
            </a:avLst>
          </a:prstGeom>
          <a:solidFill>
            <a:srgbClr val="C0000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UML notation for </a:t>
            </a:r>
            <a:r>
              <a:rPr lang="en-US" dirty="0">
                <a:solidFill>
                  <a:srgbClr val="FFFF00"/>
                </a:solidFill>
              </a:rPr>
              <a:t>stereotypes</a:t>
            </a:r>
          </a:p>
        </p:txBody>
      </p:sp>
      <p:sp>
        <p:nvSpPr>
          <p:cNvPr id="26" name="Isosceles Triangle 5"/>
          <p:cNvSpPr/>
          <p:nvPr/>
        </p:nvSpPr>
        <p:spPr>
          <a:xfrm>
            <a:off x="5807968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030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1. Singleton </a:t>
            </a:r>
            <a:r>
              <a:rPr lang="en-US" sz="2400" b="1" dirty="0">
                <a:solidFill>
                  <a:srgbClr val="FFFF00"/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4" name="Content Placeholder 3" descr="ipadAppFolde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Picture 2" descr="LogicClassDiagra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19" b="490"/>
          <a:stretch/>
        </p:blipFill>
        <p:spPr bwMode="auto">
          <a:xfrm>
            <a:off x="1649408" y="1143000"/>
            <a:ext cx="8912338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Isosceles Triangle 5"/>
          <p:cNvSpPr/>
          <p:nvPr/>
        </p:nvSpPr>
        <p:spPr>
          <a:xfrm>
            <a:off x="5807968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1" name="TextBox 12"/>
          <p:cNvSpPr txBox="1"/>
          <p:nvPr/>
        </p:nvSpPr>
        <p:spPr>
          <a:xfrm>
            <a:off x="2057400" y="2256134"/>
            <a:ext cx="32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Façade </a:t>
            </a:r>
            <a:r>
              <a:rPr lang="en-US" sz="2000" dirty="0">
                <a:solidFill>
                  <a:srgbClr val="C00000"/>
                </a:solidFill>
              </a:rPr>
              <a:t>pattern in </a:t>
            </a:r>
            <a:r>
              <a:rPr lang="en-US" sz="2000" dirty="0" smtClean="0">
                <a:solidFill>
                  <a:srgbClr val="C00000"/>
                </a:solidFill>
              </a:rPr>
              <a:t>AB3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5717377" y="1306286"/>
            <a:ext cx="1905984" cy="1879041"/>
          </a:xfrm>
          <a:custGeom>
            <a:avLst/>
            <a:gdLst>
              <a:gd name="connsiteX0" fmla="*/ 663326 w 1905984"/>
              <a:gd name="connsiteY0" fmla="*/ 813916 h 1879041"/>
              <a:gd name="connsiteX1" fmla="*/ 653278 w 1905984"/>
              <a:gd name="connsiteY1" fmla="*/ 763674 h 1879041"/>
              <a:gd name="connsiteX2" fmla="*/ 643230 w 1905984"/>
              <a:gd name="connsiteY2" fmla="*/ 723481 h 1879041"/>
              <a:gd name="connsiteX3" fmla="*/ 633181 w 1905984"/>
              <a:gd name="connsiteY3" fmla="*/ 653143 h 1879041"/>
              <a:gd name="connsiteX4" fmla="*/ 643230 w 1905984"/>
              <a:gd name="connsiteY4" fmla="*/ 411982 h 1879041"/>
              <a:gd name="connsiteX5" fmla="*/ 663326 w 1905984"/>
              <a:gd name="connsiteY5" fmla="*/ 351692 h 1879041"/>
              <a:gd name="connsiteX6" fmla="*/ 693471 w 1905984"/>
              <a:gd name="connsiteY6" fmla="*/ 321547 h 1879041"/>
              <a:gd name="connsiteX7" fmla="*/ 733665 w 1905984"/>
              <a:gd name="connsiteY7" fmla="*/ 261257 h 1879041"/>
              <a:gd name="connsiteX8" fmla="*/ 753761 w 1905984"/>
              <a:gd name="connsiteY8" fmla="*/ 231112 h 1879041"/>
              <a:gd name="connsiteX9" fmla="*/ 783907 w 1905984"/>
              <a:gd name="connsiteY9" fmla="*/ 211015 h 1879041"/>
              <a:gd name="connsiteX10" fmla="*/ 834148 w 1905984"/>
              <a:gd name="connsiteY10" fmla="*/ 150725 h 1879041"/>
              <a:gd name="connsiteX11" fmla="*/ 864293 w 1905984"/>
              <a:gd name="connsiteY11" fmla="*/ 130628 h 1879041"/>
              <a:gd name="connsiteX12" fmla="*/ 884390 w 1905984"/>
              <a:gd name="connsiteY12" fmla="*/ 100483 h 1879041"/>
              <a:gd name="connsiteX13" fmla="*/ 944680 w 1905984"/>
              <a:gd name="connsiteY13" fmla="*/ 80387 h 1879041"/>
              <a:gd name="connsiteX14" fmla="*/ 974825 w 1905984"/>
              <a:gd name="connsiteY14" fmla="*/ 60290 h 1879041"/>
              <a:gd name="connsiteX15" fmla="*/ 1035115 w 1905984"/>
              <a:gd name="connsiteY15" fmla="*/ 40193 h 1879041"/>
              <a:gd name="connsiteX16" fmla="*/ 1065260 w 1905984"/>
              <a:gd name="connsiteY16" fmla="*/ 30145 h 1879041"/>
              <a:gd name="connsiteX17" fmla="*/ 1095405 w 1905984"/>
              <a:gd name="connsiteY17" fmla="*/ 20096 h 1879041"/>
              <a:gd name="connsiteX18" fmla="*/ 1185841 w 1905984"/>
              <a:gd name="connsiteY18" fmla="*/ 0 h 1879041"/>
              <a:gd name="connsiteX19" fmla="*/ 1527485 w 1905984"/>
              <a:gd name="connsiteY19" fmla="*/ 10048 h 1879041"/>
              <a:gd name="connsiteX20" fmla="*/ 1587775 w 1905984"/>
              <a:gd name="connsiteY20" fmla="*/ 30145 h 1879041"/>
              <a:gd name="connsiteX21" fmla="*/ 1617920 w 1905984"/>
              <a:gd name="connsiteY21" fmla="*/ 40193 h 1879041"/>
              <a:gd name="connsiteX22" fmla="*/ 1738500 w 1905984"/>
              <a:gd name="connsiteY22" fmla="*/ 120580 h 1879041"/>
              <a:gd name="connsiteX23" fmla="*/ 1768645 w 1905984"/>
              <a:gd name="connsiteY23" fmla="*/ 140677 h 1879041"/>
              <a:gd name="connsiteX24" fmla="*/ 1798790 w 1905984"/>
              <a:gd name="connsiteY24" fmla="*/ 160773 h 1879041"/>
              <a:gd name="connsiteX25" fmla="*/ 1818887 w 1905984"/>
              <a:gd name="connsiteY25" fmla="*/ 190918 h 1879041"/>
              <a:gd name="connsiteX26" fmla="*/ 1849032 w 1905984"/>
              <a:gd name="connsiteY26" fmla="*/ 211015 h 1879041"/>
              <a:gd name="connsiteX27" fmla="*/ 1859080 w 1905984"/>
              <a:gd name="connsiteY27" fmla="*/ 241160 h 1879041"/>
              <a:gd name="connsiteX28" fmla="*/ 1879177 w 1905984"/>
              <a:gd name="connsiteY28" fmla="*/ 271305 h 1879041"/>
              <a:gd name="connsiteX29" fmla="*/ 1889225 w 1905984"/>
              <a:gd name="connsiteY29" fmla="*/ 542611 h 1879041"/>
              <a:gd name="connsiteX30" fmla="*/ 1859080 w 1905984"/>
              <a:gd name="connsiteY30" fmla="*/ 602901 h 1879041"/>
              <a:gd name="connsiteX31" fmla="*/ 1828935 w 1905984"/>
              <a:gd name="connsiteY31" fmla="*/ 612949 h 1879041"/>
              <a:gd name="connsiteX32" fmla="*/ 1788742 w 1905984"/>
              <a:gd name="connsiteY32" fmla="*/ 663191 h 1879041"/>
              <a:gd name="connsiteX33" fmla="*/ 1778693 w 1905984"/>
              <a:gd name="connsiteY33" fmla="*/ 693336 h 1879041"/>
              <a:gd name="connsiteX34" fmla="*/ 1718403 w 1905984"/>
              <a:gd name="connsiteY34" fmla="*/ 733529 h 1879041"/>
              <a:gd name="connsiteX35" fmla="*/ 1627968 w 1905984"/>
              <a:gd name="connsiteY35" fmla="*/ 783771 h 1879041"/>
              <a:gd name="connsiteX36" fmla="*/ 1386808 w 1905984"/>
              <a:gd name="connsiteY36" fmla="*/ 944545 h 1879041"/>
              <a:gd name="connsiteX37" fmla="*/ 1296372 w 1905984"/>
              <a:gd name="connsiteY37" fmla="*/ 1004835 h 1879041"/>
              <a:gd name="connsiteX38" fmla="*/ 1266227 w 1905984"/>
              <a:gd name="connsiteY38" fmla="*/ 1024932 h 1879041"/>
              <a:gd name="connsiteX39" fmla="*/ 1246131 w 1905984"/>
              <a:gd name="connsiteY39" fmla="*/ 1055077 h 1879041"/>
              <a:gd name="connsiteX40" fmla="*/ 1215986 w 1905984"/>
              <a:gd name="connsiteY40" fmla="*/ 1065125 h 1879041"/>
              <a:gd name="connsiteX41" fmla="*/ 1195889 w 1905984"/>
              <a:gd name="connsiteY41" fmla="*/ 1125415 h 1879041"/>
              <a:gd name="connsiteX42" fmla="*/ 1175792 w 1905984"/>
              <a:gd name="connsiteY42" fmla="*/ 1155560 h 1879041"/>
              <a:gd name="connsiteX43" fmla="*/ 1155696 w 1905984"/>
              <a:gd name="connsiteY43" fmla="*/ 1215850 h 1879041"/>
              <a:gd name="connsiteX44" fmla="*/ 1135599 w 1905984"/>
              <a:gd name="connsiteY44" fmla="*/ 1286189 h 1879041"/>
              <a:gd name="connsiteX45" fmla="*/ 1125550 w 1905984"/>
              <a:gd name="connsiteY45" fmla="*/ 1356527 h 1879041"/>
              <a:gd name="connsiteX46" fmla="*/ 1115502 w 1905984"/>
              <a:gd name="connsiteY46" fmla="*/ 1386672 h 1879041"/>
              <a:gd name="connsiteX47" fmla="*/ 1105454 w 1905984"/>
              <a:gd name="connsiteY47" fmla="*/ 1467059 h 1879041"/>
              <a:gd name="connsiteX48" fmla="*/ 1085357 w 1905984"/>
              <a:gd name="connsiteY48" fmla="*/ 1567543 h 1879041"/>
              <a:gd name="connsiteX49" fmla="*/ 1065260 w 1905984"/>
              <a:gd name="connsiteY49" fmla="*/ 1668026 h 1879041"/>
              <a:gd name="connsiteX50" fmla="*/ 1025067 w 1905984"/>
              <a:gd name="connsiteY50" fmla="*/ 1728316 h 1879041"/>
              <a:gd name="connsiteX51" fmla="*/ 1004970 w 1905984"/>
              <a:gd name="connsiteY51" fmla="*/ 1758461 h 1879041"/>
              <a:gd name="connsiteX52" fmla="*/ 974825 w 1905984"/>
              <a:gd name="connsiteY52" fmla="*/ 1778558 h 1879041"/>
              <a:gd name="connsiteX53" fmla="*/ 914535 w 1905984"/>
              <a:gd name="connsiteY53" fmla="*/ 1798655 h 1879041"/>
              <a:gd name="connsiteX54" fmla="*/ 824100 w 1905984"/>
              <a:gd name="connsiteY54" fmla="*/ 1838848 h 1879041"/>
              <a:gd name="connsiteX55" fmla="*/ 793955 w 1905984"/>
              <a:gd name="connsiteY55" fmla="*/ 1848896 h 1879041"/>
              <a:gd name="connsiteX56" fmla="*/ 763810 w 1905984"/>
              <a:gd name="connsiteY56" fmla="*/ 1858945 h 1879041"/>
              <a:gd name="connsiteX57" fmla="*/ 673375 w 1905984"/>
              <a:gd name="connsiteY57" fmla="*/ 1879041 h 1879041"/>
              <a:gd name="connsiteX58" fmla="*/ 432214 w 1905984"/>
              <a:gd name="connsiteY58" fmla="*/ 1868993 h 1879041"/>
              <a:gd name="connsiteX59" fmla="*/ 371924 w 1905984"/>
              <a:gd name="connsiteY59" fmla="*/ 1848896 h 1879041"/>
              <a:gd name="connsiteX60" fmla="*/ 311634 w 1905984"/>
              <a:gd name="connsiteY60" fmla="*/ 1818751 h 1879041"/>
              <a:gd name="connsiteX61" fmla="*/ 281489 w 1905984"/>
              <a:gd name="connsiteY61" fmla="*/ 1798655 h 1879041"/>
              <a:gd name="connsiteX62" fmla="*/ 221199 w 1905984"/>
              <a:gd name="connsiteY62" fmla="*/ 1778558 h 1879041"/>
              <a:gd name="connsiteX63" fmla="*/ 201102 w 1905984"/>
              <a:gd name="connsiteY63" fmla="*/ 1748413 h 1879041"/>
              <a:gd name="connsiteX64" fmla="*/ 170957 w 1905984"/>
              <a:gd name="connsiteY64" fmla="*/ 1738365 h 1879041"/>
              <a:gd name="connsiteX65" fmla="*/ 140812 w 1905984"/>
              <a:gd name="connsiteY65" fmla="*/ 1718268 h 1879041"/>
              <a:gd name="connsiteX66" fmla="*/ 90570 w 1905984"/>
              <a:gd name="connsiteY66" fmla="*/ 1657978 h 1879041"/>
              <a:gd name="connsiteX67" fmla="*/ 60425 w 1905984"/>
              <a:gd name="connsiteY67" fmla="*/ 1637881 h 1879041"/>
              <a:gd name="connsiteX68" fmla="*/ 50377 w 1905984"/>
              <a:gd name="connsiteY68" fmla="*/ 1607736 h 1879041"/>
              <a:gd name="connsiteX69" fmla="*/ 30280 w 1905984"/>
              <a:gd name="connsiteY69" fmla="*/ 1577591 h 1879041"/>
              <a:gd name="connsiteX70" fmla="*/ 10183 w 1905984"/>
              <a:gd name="connsiteY70" fmla="*/ 1517301 h 1879041"/>
              <a:gd name="connsiteX71" fmla="*/ 135 w 1905984"/>
              <a:gd name="connsiteY71" fmla="*/ 1446962 h 1879041"/>
              <a:gd name="connsiteX72" fmla="*/ 20232 w 1905984"/>
              <a:gd name="connsiteY72" fmla="*/ 1215850 h 1879041"/>
              <a:gd name="connsiteX73" fmla="*/ 40328 w 1905984"/>
              <a:gd name="connsiteY73" fmla="*/ 1155560 h 1879041"/>
              <a:gd name="connsiteX74" fmla="*/ 60425 w 1905984"/>
              <a:gd name="connsiteY74" fmla="*/ 1125415 h 1879041"/>
              <a:gd name="connsiteX75" fmla="*/ 90570 w 1905984"/>
              <a:gd name="connsiteY75" fmla="*/ 1115367 h 1879041"/>
              <a:gd name="connsiteX76" fmla="*/ 150860 w 1905984"/>
              <a:gd name="connsiteY76" fmla="*/ 1085222 h 1879041"/>
              <a:gd name="connsiteX77" fmla="*/ 211150 w 1905984"/>
              <a:gd name="connsiteY77" fmla="*/ 1055077 h 1879041"/>
              <a:gd name="connsiteX78" fmla="*/ 241296 w 1905984"/>
              <a:gd name="connsiteY78" fmla="*/ 1034980 h 1879041"/>
              <a:gd name="connsiteX79" fmla="*/ 311634 w 1905984"/>
              <a:gd name="connsiteY79" fmla="*/ 1014883 h 1879041"/>
              <a:gd name="connsiteX80" fmla="*/ 371924 w 1905984"/>
              <a:gd name="connsiteY80" fmla="*/ 994787 h 1879041"/>
              <a:gd name="connsiteX81" fmla="*/ 462359 w 1905984"/>
              <a:gd name="connsiteY81" fmla="*/ 954593 h 1879041"/>
              <a:gd name="connsiteX82" fmla="*/ 492504 w 1905984"/>
              <a:gd name="connsiteY82" fmla="*/ 944545 h 1879041"/>
              <a:gd name="connsiteX83" fmla="*/ 522649 w 1905984"/>
              <a:gd name="connsiteY83" fmla="*/ 924448 h 1879041"/>
              <a:gd name="connsiteX84" fmla="*/ 582939 w 1905984"/>
              <a:gd name="connsiteY84" fmla="*/ 894303 h 1879041"/>
              <a:gd name="connsiteX85" fmla="*/ 633181 w 1905984"/>
              <a:gd name="connsiteY85" fmla="*/ 844061 h 1879041"/>
              <a:gd name="connsiteX86" fmla="*/ 663326 w 1905984"/>
              <a:gd name="connsiteY86" fmla="*/ 813916 h 18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905984" h="1879041">
                <a:moveTo>
                  <a:pt x="663326" y="813916"/>
                </a:moveTo>
                <a:cubicBezTo>
                  <a:pt x="666676" y="800518"/>
                  <a:pt x="656983" y="780346"/>
                  <a:pt x="653278" y="763674"/>
                </a:cubicBezTo>
                <a:cubicBezTo>
                  <a:pt x="650282" y="750193"/>
                  <a:pt x="645700" y="737068"/>
                  <a:pt x="643230" y="723481"/>
                </a:cubicBezTo>
                <a:cubicBezTo>
                  <a:pt x="638993" y="700179"/>
                  <a:pt x="636531" y="676589"/>
                  <a:pt x="633181" y="653143"/>
                </a:cubicBezTo>
                <a:cubicBezTo>
                  <a:pt x="636531" y="572756"/>
                  <a:pt x="635224" y="492039"/>
                  <a:pt x="643230" y="411982"/>
                </a:cubicBezTo>
                <a:cubicBezTo>
                  <a:pt x="645338" y="390903"/>
                  <a:pt x="648347" y="366671"/>
                  <a:pt x="663326" y="351692"/>
                </a:cubicBezTo>
                <a:lnTo>
                  <a:pt x="693471" y="321547"/>
                </a:lnTo>
                <a:cubicBezTo>
                  <a:pt x="711131" y="268569"/>
                  <a:pt x="691848" y="311438"/>
                  <a:pt x="733665" y="261257"/>
                </a:cubicBezTo>
                <a:cubicBezTo>
                  <a:pt x="741396" y="251980"/>
                  <a:pt x="745222" y="239651"/>
                  <a:pt x="753761" y="231112"/>
                </a:cubicBezTo>
                <a:cubicBezTo>
                  <a:pt x="762301" y="222572"/>
                  <a:pt x="774629" y="218746"/>
                  <a:pt x="783907" y="211015"/>
                </a:cubicBezTo>
                <a:cubicBezTo>
                  <a:pt x="882668" y="128715"/>
                  <a:pt x="755115" y="229760"/>
                  <a:pt x="834148" y="150725"/>
                </a:cubicBezTo>
                <a:cubicBezTo>
                  <a:pt x="842687" y="142185"/>
                  <a:pt x="854245" y="137327"/>
                  <a:pt x="864293" y="130628"/>
                </a:cubicBezTo>
                <a:cubicBezTo>
                  <a:pt x="870992" y="120580"/>
                  <a:pt x="874149" y="106884"/>
                  <a:pt x="884390" y="100483"/>
                </a:cubicBezTo>
                <a:cubicBezTo>
                  <a:pt x="902354" y="89256"/>
                  <a:pt x="944680" y="80387"/>
                  <a:pt x="944680" y="80387"/>
                </a:cubicBezTo>
                <a:cubicBezTo>
                  <a:pt x="954728" y="73688"/>
                  <a:pt x="963789" y="65195"/>
                  <a:pt x="974825" y="60290"/>
                </a:cubicBezTo>
                <a:cubicBezTo>
                  <a:pt x="994183" y="51686"/>
                  <a:pt x="1015018" y="46892"/>
                  <a:pt x="1035115" y="40193"/>
                </a:cubicBezTo>
                <a:lnTo>
                  <a:pt x="1065260" y="30145"/>
                </a:lnTo>
                <a:cubicBezTo>
                  <a:pt x="1075308" y="26795"/>
                  <a:pt x="1085019" y="22173"/>
                  <a:pt x="1095405" y="20096"/>
                </a:cubicBezTo>
                <a:cubicBezTo>
                  <a:pt x="1159189" y="7340"/>
                  <a:pt x="1129078" y="14190"/>
                  <a:pt x="1185841" y="0"/>
                </a:cubicBezTo>
                <a:cubicBezTo>
                  <a:pt x="1299722" y="3349"/>
                  <a:pt x="1413874" y="1527"/>
                  <a:pt x="1527485" y="10048"/>
                </a:cubicBezTo>
                <a:cubicBezTo>
                  <a:pt x="1548609" y="11632"/>
                  <a:pt x="1567678" y="23446"/>
                  <a:pt x="1587775" y="30145"/>
                </a:cubicBezTo>
                <a:lnTo>
                  <a:pt x="1617920" y="40193"/>
                </a:lnTo>
                <a:lnTo>
                  <a:pt x="1738500" y="120580"/>
                </a:lnTo>
                <a:lnTo>
                  <a:pt x="1768645" y="140677"/>
                </a:lnTo>
                <a:lnTo>
                  <a:pt x="1798790" y="160773"/>
                </a:lnTo>
                <a:cubicBezTo>
                  <a:pt x="1805489" y="170821"/>
                  <a:pt x="1810348" y="182379"/>
                  <a:pt x="1818887" y="190918"/>
                </a:cubicBezTo>
                <a:cubicBezTo>
                  <a:pt x="1827426" y="199457"/>
                  <a:pt x="1841488" y="201585"/>
                  <a:pt x="1849032" y="211015"/>
                </a:cubicBezTo>
                <a:cubicBezTo>
                  <a:pt x="1855649" y="219286"/>
                  <a:pt x="1854343" y="231686"/>
                  <a:pt x="1859080" y="241160"/>
                </a:cubicBezTo>
                <a:cubicBezTo>
                  <a:pt x="1864481" y="251962"/>
                  <a:pt x="1872478" y="261257"/>
                  <a:pt x="1879177" y="271305"/>
                </a:cubicBezTo>
                <a:cubicBezTo>
                  <a:pt x="1919547" y="392413"/>
                  <a:pt x="1906915" y="330335"/>
                  <a:pt x="1889225" y="542611"/>
                </a:cubicBezTo>
                <a:cubicBezTo>
                  <a:pt x="1887925" y="558215"/>
                  <a:pt x="1870724" y="593586"/>
                  <a:pt x="1859080" y="602901"/>
                </a:cubicBezTo>
                <a:cubicBezTo>
                  <a:pt x="1850809" y="609518"/>
                  <a:pt x="1838983" y="609600"/>
                  <a:pt x="1828935" y="612949"/>
                </a:cubicBezTo>
                <a:cubicBezTo>
                  <a:pt x="1803680" y="688717"/>
                  <a:pt x="1840685" y="598264"/>
                  <a:pt x="1788742" y="663191"/>
                </a:cubicBezTo>
                <a:cubicBezTo>
                  <a:pt x="1782125" y="671462"/>
                  <a:pt x="1784568" y="684523"/>
                  <a:pt x="1778693" y="693336"/>
                </a:cubicBezTo>
                <a:cubicBezTo>
                  <a:pt x="1757187" y="725595"/>
                  <a:pt x="1750008" y="722994"/>
                  <a:pt x="1718403" y="733529"/>
                </a:cubicBezTo>
                <a:cubicBezTo>
                  <a:pt x="1649300" y="779598"/>
                  <a:pt x="1681027" y="766085"/>
                  <a:pt x="1627968" y="783771"/>
                </a:cubicBezTo>
                <a:lnTo>
                  <a:pt x="1386808" y="944545"/>
                </a:lnTo>
                <a:lnTo>
                  <a:pt x="1296372" y="1004835"/>
                </a:lnTo>
                <a:lnTo>
                  <a:pt x="1266227" y="1024932"/>
                </a:lnTo>
                <a:cubicBezTo>
                  <a:pt x="1259528" y="1034980"/>
                  <a:pt x="1255561" y="1047533"/>
                  <a:pt x="1246131" y="1055077"/>
                </a:cubicBezTo>
                <a:cubicBezTo>
                  <a:pt x="1237860" y="1061694"/>
                  <a:pt x="1222142" y="1056506"/>
                  <a:pt x="1215986" y="1065125"/>
                </a:cubicBezTo>
                <a:cubicBezTo>
                  <a:pt x="1203673" y="1082363"/>
                  <a:pt x="1207640" y="1107789"/>
                  <a:pt x="1195889" y="1125415"/>
                </a:cubicBezTo>
                <a:lnTo>
                  <a:pt x="1175792" y="1155560"/>
                </a:lnTo>
                <a:cubicBezTo>
                  <a:pt x="1169093" y="1175657"/>
                  <a:pt x="1160834" y="1195299"/>
                  <a:pt x="1155696" y="1215850"/>
                </a:cubicBezTo>
                <a:cubicBezTo>
                  <a:pt x="1143078" y="1266320"/>
                  <a:pt x="1150014" y="1242942"/>
                  <a:pt x="1135599" y="1286189"/>
                </a:cubicBezTo>
                <a:cubicBezTo>
                  <a:pt x="1132249" y="1309635"/>
                  <a:pt x="1130195" y="1333303"/>
                  <a:pt x="1125550" y="1356527"/>
                </a:cubicBezTo>
                <a:cubicBezTo>
                  <a:pt x="1123473" y="1366913"/>
                  <a:pt x="1117397" y="1376251"/>
                  <a:pt x="1115502" y="1386672"/>
                </a:cubicBezTo>
                <a:cubicBezTo>
                  <a:pt x="1110672" y="1413241"/>
                  <a:pt x="1109893" y="1440422"/>
                  <a:pt x="1105454" y="1467059"/>
                </a:cubicBezTo>
                <a:cubicBezTo>
                  <a:pt x="1099838" y="1500752"/>
                  <a:pt x="1090188" y="1533728"/>
                  <a:pt x="1085357" y="1567543"/>
                </a:cubicBezTo>
                <a:cubicBezTo>
                  <a:pt x="1082860" y="1585025"/>
                  <a:pt x="1078752" y="1643740"/>
                  <a:pt x="1065260" y="1668026"/>
                </a:cubicBezTo>
                <a:cubicBezTo>
                  <a:pt x="1053530" y="1689140"/>
                  <a:pt x="1038465" y="1708219"/>
                  <a:pt x="1025067" y="1728316"/>
                </a:cubicBezTo>
                <a:cubicBezTo>
                  <a:pt x="1018368" y="1738364"/>
                  <a:pt x="1015018" y="1751762"/>
                  <a:pt x="1004970" y="1758461"/>
                </a:cubicBezTo>
                <a:cubicBezTo>
                  <a:pt x="994922" y="1765160"/>
                  <a:pt x="985861" y="1773653"/>
                  <a:pt x="974825" y="1778558"/>
                </a:cubicBezTo>
                <a:cubicBezTo>
                  <a:pt x="955467" y="1787162"/>
                  <a:pt x="932161" y="1786905"/>
                  <a:pt x="914535" y="1798655"/>
                </a:cubicBezTo>
                <a:cubicBezTo>
                  <a:pt x="866765" y="1830501"/>
                  <a:pt x="895846" y="1814933"/>
                  <a:pt x="824100" y="1838848"/>
                </a:cubicBezTo>
                <a:lnTo>
                  <a:pt x="793955" y="1848896"/>
                </a:lnTo>
                <a:cubicBezTo>
                  <a:pt x="783907" y="1852246"/>
                  <a:pt x="774258" y="1857204"/>
                  <a:pt x="763810" y="1858945"/>
                </a:cubicBezTo>
                <a:cubicBezTo>
                  <a:pt x="693072" y="1870734"/>
                  <a:pt x="722848" y="1862550"/>
                  <a:pt x="673375" y="1879041"/>
                </a:cubicBezTo>
                <a:cubicBezTo>
                  <a:pt x="592988" y="1875692"/>
                  <a:pt x="512271" y="1876999"/>
                  <a:pt x="432214" y="1868993"/>
                </a:cubicBezTo>
                <a:cubicBezTo>
                  <a:pt x="411135" y="1866885"/>
                  <a:pt x="389550" y="1860646"/>
                  <a:pt x="371924" y="1848896"/>
                </a:cubicBezTo>
                <a:cubicBezTo>
                  <a:pt x="285533" y="1791304"/>
                  <a:pt x="394837" y="1860353"/>
                  <a:pt x="311634" y="1818751"/>
                </a:cubicBezTo>
                <a:cubicBezTo>
                  <a:pt x="300832" y="1813350"/>
                  <a:pt x="292525" y="1803560"/>
                  <a:pt x="281489" y="1798655"/>
                </a:cubicBezTo>
                <a:cubicBezTo>
                  <a:pt x="262131" y="1790052"/>
                  <a:pt x="221199" y="1778558"/>
                  <a:pt x="221199" y="1778558"/>
                </a:cubicBezTo>
                <a:cubicBezTo>
                  <a:pt x="214500" y="1768510"/>
                  <a:pt x="210532" y="1755957"/>
                  <a:pt x="201102" y="1748413"/>
                </a:cubicBezTo>
                <a:cubicBezTo>
                  <a:pt x="192831" y="1741796"/>
                  <a:pt x="180431" y="1743102"/>
                  <a:pt x="170957" y="1738365"/>
                </a:cubicBezTo>
                <a:cubicBezTo>
                  <a:pt x="160155" y="1732964"/>
                  <a:pt x="150090" y="1725999"/>
                  <a:pt x="140812" y="1718268"/>
                </a:cubicBezTo>
                <a:cubicBezTo>
                  <a:pt x="42043" y="1635960"/>
                  <a:pt x="169612" y="1737020"/>
                  <a:pt x="90570" y="1657978"/>
                </a:cubicBezTo>
                <a:cubicBezTo>
                  <a:pt x="82031" y="1649439"/>
                  <a:pt x="70473" y="1644580"/>
                  <a:pt x="60425" y="1637881"/>
                </a:cubicBezTo>
                <a:cubicBezTo>
                  <a:pt x="57076" y="1627833"/>
                  <a:pt x="55114" y="1617210"/>
                  <a:pt x="50377" y="1607736"/>
                </a:cubicBezTo>
                <a:cubicBezTo>
                  <a:pt x="44976" y="1596934"/>
                  <a:pt x="35185" y="1588627"/>
                  <a:pt x="30280" y="1577591"/>
                </a:cubicBezTo>
                <a:cubicBezTo>
                  <a:pt x="21676" y="1558233"/>
                  <a:pt x="10183" y="1517301"/>
                  <a:pt x="10183" y="1517301"/>
                </a:cubicBezTo>
                <a:cubicBezTo>
                  <a:pt x="6834" y="1493855"/>
                  <a:pt x="135" y="1470646"/>
                  <a:pt x="135" y="1446962"/>
                </a:cubicBezTo>
                <a:cubicBezTo>
                  <a:pt x="135" y="1356604"/>
                  <a:pt x="-2939" y="1293087"/>
                  <a:pt x="20232" y="1215850"/>
                </a:cubicBezTo>
                <a:cubicBezTo>
                  <a:pt x="26319" y="1195560"/>
                  <a:pt x="28577" y="1173186"/>
                  <a:pt x="40328" y="1155560"/>
                </a:cubicBezTo>
                <a:cubicBezTo>
                  <a:pt x="47027" y="1145512"/>
                  <a:pt x="50995" y="1132959"/>
                  <a:pt x="60425" y="1125415"/>
                </a:cubicBezTo>
                <a:cubicBezTo>
                  <a:pt x="68696" y="1118798"/>
                  <a:pt x="80522" y="1118716"/>
                  <a:pt x="90570" y="1115367"/>
                </a:cubicBezTo>
                <a:cubicBezTo>
                  <a:pt x="176962" y="1057771"/>
                  <a:pt x="67656" y="1126824"/>
                  <a:pt x="150860" y="1085222"/>
                </a:cubicBezTo>
                <a:cubicBezTo>
                  <a:pt x="228776" y="1046264"/>
                  <a:pt x="135380" y="1080333"/>
                  <a:pt x="211150" y="1055077"/>
                </a:cubicBezTo>
                <a:cubicBezTo>
                  <a:pt x="221199" y="1048378"/>
                  <a:pt x="230494" y="1040381"/>
                  <a:pt x="241296" y="1034980"/>
                </a:cubicBezTo>
                <a:cubicBezTo>
                  <a:pt x="258175" y="1026540"/>
                  <a:pt x="295544" y="1019710"/>
                  <a:pt x="311634" y="1014883"/>
                </a:cubicBezTo>
                <a:cubicBezTo>
                  <a:pt x="331924" y="1008796"/>
                  <a:pt x="371924" y="994787"/>
                  <a:pt x="371924" y="994787"/>
                </a:cubicBezTo>
                <a:cubicBezTo>
                  <a:pt x="419694" y="962940"/>
                  <a:pt x="390613" y="978508"/>
                  <a:pt x="462359" y="954593"/>
                </a:cubicBezTo>
                <a:lnTo>
                  <a:pt x="492504" y="944545"/>
                </a:lnTo>
                <a:cubicBezTo>
                  <a:pt x="502552" y="937846"/>
                  <a:pt x="511847" y="929849"/>
                  <a:pt x="522649" y="924448"/>
                </a:cubicBezTo>
                <a:cubicBezTo>
                  <a:pt x="605853" y="882846"/>
                  <a:pt x="496547" y="951899"/>
                  <a:pt x="582939" y="894303"/>
                </a:cubicBezTo>
                <a:cubicBezTo>
                  <a:pt x="636531" y="813916"/>
                  <a:pt x="566192" y="911050"/>
                  <a:pt x="633181" y="844061"/>
                </a:cubicBezTo>
                <a:cubicBezTo>
                  <a:pt x="645309" y="831933"/>
                  <a:pt x="659976" y="827314"/>
                  <a:pt x="663326" y="813916"/>
                </a:cubicBezTo>
                <a:close/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2906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943890"/>
            <a:ext cx="9525000" cy="5653462"/>
          </a:xfrm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8014" b="11006"/>
          <a:stretch>
            <a:fillRect/>
          </a:stretch>
        </p:blipFill>
        <p:spPr bwMode="auto">
          <a:xfrm>
            <a:off x="1524000" y="980728"/>
            <a:ext cx="9144000" cy="5544616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</p:pic>
      <p:pic>
        <p:nvPicPr>
          <p:cNvPr id="10" name="Picture 3" descr="D:\MyMisc\Funny\confused_monkey.jpg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595649" y="2670034"/>
            <a:ext cx="1216573" cy="1751128"/>
          </a:xfrm>
          <a:prstGeom prst="rect">
            <a:avLst/>
          </a:prstGeom>
          <a:noFill/>
        </p:spPr>
      </p:pic>
      <p:sp>
        <p:nvSpPr>
          <p:cNvPr id="11" name="Cloud Callout 10"/>
          <p:cNvSpPr/>
          <p:nvPr/>
        </p:nvSpPr>
        <p:spPr>
          <a:xfrm>
            <a:off x="5071241" y="1220324"/>
            <a:ext cx="2680138" cy="1481958"/>
          </a:xfrm>
          <a:prstGeom prst="cloudCallout">
            <a:avLst>
              <a:gd name="adj1" fmla="val -28480"/>
              <a:gd name="adj2" fmla="val 75266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Which way do I face? Window or the TV? Darn…</a:t>
            </a:r>
          </a:p>
        </p:txBody>
      </p:sp>
      <p:pic>
        <p:nvPicPr>
          <p:cNvPr id="7" name="Picture 2" descr="Image result for flat screen TV sv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25" t="37522" r="32472" b="33463"/>
          <a:stretch/>
        </p:blipFill>
        <p:spPr bwMode="auto">
          <a:xfrm>
            <a:off x="1447800" y="2362201"/>
            <a:ext cx="1828800" cy="106680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569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38200"/>
            <a:ext cx="9525000" cy="5759152"/>
          </a:xfrm>
        </p:spPr>
      </p:pic>
      <p:grpSp>
        <p:nvGrpSpPr>
          <p:cNvPr id="2" name="Group 1"/>
          <p:cNvGrpSpPr/>
          <p:nvPr/>
        </p:nvGrpSpPr>
        <p:grpSpPr>
          <a:xfrm>
            <a:off x="2279577" y="1700808"/>
            <a:ext cx="3344937" cy="2952328"/>
            <a:chOff x="755576" y="1700808"/>
            <a:chExt cx="3344937" cy="2952328"/>
          </a:xfrm>
        </p:grpSpPr>
        <p:sp>
          <p:nvSpPr>
            <p:cNvPr id="12" name="Rectangle 11"/>
            <p:cNvSpPr/>
            <p:nvPr/>
          </p:nvSpPr>
          <p:spPr>
            <a:xfrm>
              <a:off x="755576" y="1700808"/>
              <a:ext cx="3240360" cy="2952328"/>
            </a:xfrm>
            <a:prstGeom prst="rect">
              <a:avLst/>
            </a:pr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17" name="Group 16"/>
            <p:cNvGrpSpPr/>
            <p:nvPr/>
          </p:nvGrpSpPr>
          <p:grpSpPr>
            <a:xfrm rot="14028164">
              <a:off x="2284611" y="2163206"/>
              <a:ext cx="837130" cy="442550"/>
              <a:chOff x="5076056" y="2636912"/>
              <a:chExt cx="1008112" cy="576064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5292080" y="2708920"/>
                <a:ext cx="576064" cy="36004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5076056" y="3068960"/>
                <a:ext cx="1008112" cy="14401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5076056" y="2636912"/>
                <a:ext cx="216024" cy="4320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5868144" y="2636912"/>
                <a:ext cx="216024" cy="4320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 rot="18957747">
              <a:off x="2159878" y="3801769"/>
              <a:ext cx="837130" cy="442550"/>
              <a:chOff x="5076056" y="2636912"/>
              <a:chExt cx="1008112" cy="576064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5292080" y="2708920"/>
                <a:ext cx="576064" cy="36004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5076056" y="3068960"/>
                <a:ext cx="1008112" cy="14401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5076056" y="2636912"/>
                <a:ext cx="216024" cy="4320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5868144" y="2636912"/>
                <a:ext cx="216024" cy="4320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1304587" name="Group 11"/>
            <p:cNvGrpSpPr>
              <a:grpSpLocks/>
            </p:cNvGrpSpPr>
            <p:nvPr/>
          </p:nvGrpSpPr>
          <p:grpSpPr bwMode="auto">
            <a:xfrm>
              <a:off x="920750" y="2249488"/>
              <a:ext cx="3179763" cy="2225675"/>
              <a:chOff x="580" y="1920"/>
              <a:chExt cx="2003" cy="1402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4">
                <p14:nvContentPartPr>
                  <p14:cNvPr id="1304578" name="Ink 2"/>
                  <p14:cNvContentPartPr>
                    <a14:cpLocks xmlns:a14="http://schemas.microsoft.com/office/drawing/2010/main" noRot="1" noChangeAspect="1" noEditPoints="1" noChangeArrowheads="1" noChangeShapeType="1"/>
                  </p14:cNvContentPartPr>
                  <p14:nvPr/>
                </p14:nvContentPartPr>
                <p14:xfrm>
                  <a:off x="873" y="2293"/>
                  <a:ext cx="81" cy="147"/>
                </p14:xfrm>
              </p:contentPart>
            </mc:Choice>
            <mc:Fallback xmlns="">
              <p:pic>
                <p:nvPicPr>
                  <p:cNvPr id="1304578" name="Ink 2"/>
                  <p:cNvPicPr>
                    <a:picLocks noRot="1" noChangeAspect="1" noEditPoints="1" noChangeArrowheads="1" noChangeShapeType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871" y="2291"/>
                    <a:ext cx="85" cy="151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">
                <p14:nvContentPartPr>
                  <p14:cNvPr id="1304579" name="Ink 3"/>
                  <p14:cNvContentPartPr>
                    <a14:cpLocks xmlns:a14="http://schemas.microsoft.com/office/drawing/2010/main" noRot="1" noChangeAspect="1" noEditPoints="1" noChangeArrowheads="1" noChangeShapeType="1"/>
                  </p14:cNvContentPartPr>
                  <p14:nvPr/>
                </p14:nvContentPartPr>
                <p14:xfrm>
                  <a:off x="2445" y="1920"/>
                  <a:ext cx="138" cy="1402"/>
                </p14:xfrm>
              </p:contentPart>
            </mc:Choice>
            <mc:Fallback xmlns="">
              <p:pic>
                <p:nvPicPr>
                  <p:cNvPr id="1304579" name="Ink 3"/>
                  <p:cNvPicPr>
                    <a:picLocks noRot="1" noChangeAspect="1" noEditPoints="1" noChangeArrowheads="1" noChangeShapeType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2438" y="1913"/>
                    <a:ext cx="154" cy="1417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">
                <p14:nvContentPartPr>
                  <p14:cNvPr id="1304580" name="Ink 4"/>
                  <p14:cNvContentPartPr>
                    <a14:cpLocks xmlns:a14="http://schemas.microsoft.com/office/drawing/2010/main" noRot="1" noChangeAspect="1" noEditPoints="1" noChangeArrowheads="1" noChangeShapeType="1"/>
                  </p14:cNvContentPartPr>
                  <p14:nvPr/>
                </p14:nvContentPartPr>
                <p14:xfrm>
                  <a:off x="580" y="2754"/>
                  <a:ext cx="210" cy="29"/>
                </p14:xfrm>
              </p:contentPart>
            </mc:Choice>
            <mc:Fallback xmlns="">
              <p:pic>
                <p:nvPicPr>
                  <p:cNvPr id="1304580" name="Ink 4"/>
                  <p:cNvPicPr>
                    <a:picLocks noRot="1" noChangeAspect="1" noEditPoints="1" noChangeArrowheads="1" noChangeShapeType="1"/>
                  </p:cNvPicPr>
                  <p:nvPr/>
                </p:nvPicPr>
                <p:blipFill>
                  <a:blip r:embed="rId11"/>
                  <a:stretch>
                    <a:fillRect/>
                  </a:stretch>
                </p:blipFill>
                <p:spPr>
                  <a:xfrm>
                    <a:off x="575" y="2749"/>
                    <a:ext cx="221" cy="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">
                <p14:nvContentPartPr>
                  <p14:cNvPr id="1304581" name="Ink 5"/>
                  <p14:cNvContentPartPr>
                    <a14:cpLocks xmlns:a14="http://schemas.microsoft.com/office/drawing/2010/main" noRot="1" noChangeAspect="1" noEditPoints="1" noChangeArrowheads="1" noChangeShapeType="1"/>
                  </p14:cNvContentPartPr>
                  <p14:nvPr/>
                </p14:nvContentPartPr>
                <p14:xfrm>
                  <a:off x="584" y="2282"/>
                  <a:ext cx="217" cy="478"/>
                </p14:xfrm>
              </p:contentPart>
            </mc:Choice>
            <mc:Fallback xmlns="">
              <p:pic>
                <p:nvPicPr>
                  <p:cNvPr id="1304581" name="Ink 5"/>
                  <p:cNvPicPr>
                    <a:picLocks noRot="1" noChangeAspect="1" noEditPoints="1" noChangeArrowheads="1" noChangeShapeType="1"/>
                  </p:cNvPicPr>
                  <p:nvPr/>
                </p:nvPicPr>
                <p:blipFill>
                  <a:blip r:embed="rId13"/>
                  <a:stretch>
                    <a:fillRect/>
                  </a:stretch>
                </p:blipFill>
                <p:spPr>
                  <a:xfrm>
                    <a:off x="578" y="2275"/>
                    <a:ext cx="227" cy="48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">
                <p14:nvContentPartPr>
                  <p14:cNvPr id="1304582" name="Ink 6"/>
                  <p14:cNvContentPartPr>
                    <a14:cpLocks xmlns:a14="http://schemas.microsoft.com/office/drawing/2010/main" noRot="1" noChangeAspect="1" noEditPoints="1" noChangeArrowheads="1" noChangeShapeType="1"/>
                  </p14:cNvContentPartPr>
                  <p14:nvPr/>
                </p14:nvContentPartPr>
                <p14:xfrm>
                  <a:off x="793" y="2320"/>
                  <a:ext cx="10" cy="475"/>
                </p14:xfrm>
              </p:contentPart>
            </mc:Choice>
            <mc:Fallback xmlns="">
              <p:pic>
                <p:nvPicPr>
                  <p:cNvPr id="1304582" name="Ink 6"/>
                  <p:cNvPicPr>
                    <a:picLocks noRot="1" noChangeAspect="1" noEditPoints="1" noChangeArrowheads="1" noChangeShapeType="1"/>
                  </p:cNvPicPr>
                  <p:nvPr/>
                </p:nvPicPr>
                <p:blipFill>
                  <a:blip r:embed="rId15"/>
                  <a:stretch>
                    <a:fillRect/>
                  </a:stretch>
                </p:blipFill>
                <p:spPr>
                  <a:xfrm>
                    <a:off x="786" y="2312"/>
                    <a:ext cx="24" cy="486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">
                <p14:nvContentPartPr>
                  <p14:cNvPr id="1304583" name="Ink 7"/>
                  <p14:cNvContentPartPr>
                    <a14:cpLocks xmlns:a14="http://schemas.microsoft.com/office/drawing/2010/main" noRot="1" noChangeAspect="1" noEditPoints="1" noChangeArrowheads="1" noChangeShapeType="1"/>
                  </p14:cNvContentPartPr>
                  <p14:nvPr/>
                </p14:nvContentPartPr>
                <p14:xfrm>
                  <a:off x="800" y="2376"/>
                  <a:ext cx="69" cy="372"/>
                </p14:xfrm>
              </p:contentPart>
            </mc:Choice>
            <mc:Fallback xmlns="">
              <p:pic>
                <p:nvPicPr>
                  <p:cNvPr id="1304583" name="Ink 7"/>
                  <p:cNvPicPr>
                    <a:picLocks noRot="1" noChangeAspect="1" noEditPoints="1" noChangeArrowheads="1" noChangeShapeType="1"/>
                  </p:cNvPicPr>
                  <p:nvPr/>
                </p:nvPicPr>
                <p:blipFill>
                  <a:blip r:embed="rId17"/>
                  <a:stretch>
                    <a:fillRect/>
                  </a:stretch>
                </p:blipFill>
                <p:spPr>
                  <a:xfrm>
                    <a:off x="795" y="2368"/>
                    <a:ext cx="81" cy="38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">
                <p14:nvContentPartPr>
                  <p14:cNvPr id="1304584" name="Ink 8"/>
                  <p14:cNvContentPartPr>
                    <a14:cpLocks xmlns:a14="http://schemas.microsoft.com/office/drawing/2010/main" noRot="1" noChangeAspect="1" noEditPoints="1" noChangeArrowheads="1" noChangeShapeType="1"/>
                  </p14:cNvContentPartPr>
                  <p14:nvPr/>
                </p14:nvContentPartPr>
                <p14:xfrm>
                  <a:off x="872" y="2752"/>
                  <a:ext cx="40" cy="41"/>
                </p14:xfrm>
              </p:contentPart>
            </mc:Choice>
            <mc:Fallback xmlns="">
              <p:pic>
                <p:nvPicPr>
                  <p:cNvPr id="1304584" name="Ink 8"/>
                  <p:cNvPicPr>
                    <a:picLocks noRot="1" noChangeAspect="1" noEditPoints="1" noChangeArrowheads="1" noChangeShapeType="1"/>
                  </p:cNvPicPr>
                  <p:nvPr/>
                </p:nvPicPr>
                <p:blipFill>
                  <a:blip r:embed="rId19"/>
                  <a:stretch>
                    <a:fillRect/>
                  </a:stretch>
                </p:blipFill>
                <p:spPr>
                  <a:xfrm>
                    <a:off x="867" y="2747"/>
                    <a:ext cx="47" cy="4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">
                <p14:nvContentPartPr>
                  <p14:cNvPr id="1304585" name="Ink 9"/>
                  <p14:cNvContentPartPr>
                    <a14:cpLocks xmlns:a14="http://schemas.microsoft.com/office/drawing/2010/main" noRot="1" noChangeAspect="1" noEditPoints="1" noChangeArrowheads="1" noChangeShapeType="1"/>
                  </p14:cNvContentPartPr>
                  <p14:nvPr/>
                </p14:nvContentPartPr>
                <p14:xfrm>
                  <a:off x="912" y="2687"/>
                  <a:ext cx="35" cy="20"/>
                </p14:xfrm>
              </p:contentPart>
            </mc:Choice>
            <mc:Fallback xmlns="">
              <p:pic>
                <p:nvPicPr>
                  <p:cNvPr id="1304585" name="Ink 9"/>
                  <p:cNvPicPr>
                    <a:picLocks noRot="1" noChangeAspect="1" noEditPoints="1" noChangeArrowheads="1" noChangeShapeType="1"/>
                  </p:cNvPicPr>
                  <p:nvPr/>
                </p:nvPicPr>
                <p:blipFill>
                  <a:blip r:embed="rId21"/>
                  <a:stretch>
                    <a:fillRect/>
                  </a:stretch>
                </p:blipFill>
                <p:spPr>
                  <a:xfrm>
                    <a:off x="910" y="2685"/>
                    <a:ext cx="39" cy="2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2">
                <p14:nvContentPartPr>
                  <p14:cNvPr id="1304586" name="Ink 10"/>
                  <p14:cNvContentPartPr>
                    <a14:cpLocks xmlns:a14="http://schemas.microsoft.com/office/drawing/2010/main" noRot="1" noChangeAspect="1" noEditPoints="1" noChangeArrowheads="1" noChangeShapeType="1"/>
                  </p14:cNvContentPartPr>
                  <p14:nvPr/>
                </p14:nvContentPartPr>
                <p14:xfrm>
                  <a:off x="924" y="2575"/>
                  <a:ext cx="29" cy="1"/>
                </p14:xfrm>
              </p:contentPart>
            </mc:Choice>
            <mc:Fallback xmlns="">
              <p:pic>
                <p:nvPicPr>
                  <p:cNvPr id="1304586" name="Ink 10"/>
                  <p:cNvPicPr>
                    <a:picLocks noRot="1" noChangeAspect="1" noEditPoints="1" noChangeArrowheads="1" noChangeShapeType="1"/>
                  </p:cNvPicPr>
                  <p:nvPr/>
                </p:nvPicPr>
                <p:blipFill>
                  <a:blip r:embed="rId23"/>
                  <a:stretch>
                    <a:fillRect/>
                  </a:stretch>
                </p:blipFill>
                <p:spPr>
                  <a:xfrm>
                    <a:off x="922" y="2571"/>
                    <a:ext cx="33" cy="9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4056749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38200"/>
            <a:ext cx="9525000" cy="5759152"/>
          </a:xfrm>
        </p:spPr>
      </p:pic>
      <p:sp>
        <p:nvSpPr>
          <p:cNvPr id="12" name="Rectangle 11"/>
          <p:cNvSpPr/>
          <p:nvPr/>
        </p:nvSpPr>
        <p:spPr>
          <a:xfrm>
            <a:off x="2279576" y="1700808"/>
            <a:ext cx="3240360" cy="2952328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17" name="Group 16"/>
          <p:cNvGrpSpPr/>
          <p:nvPr/>
        </p:nvGrpSpPr>
        <p:grpSpPr>
          <a:xfrm rot="14028164">
            <a:off x="3808611" y="2163206"/>
            <a:ext cx="837130" cy="442550"/>
            <a:chOff x="5076056" y="2636912"/>
            <a:chExt cx="1008112" cy="576064"/>
          </a:xfrm>
        </p:grpSpPr>
        <p:sp>
          <p:nvSpPr>
            <p:cNvPr id="13" name="Rectangle 12"/>
            <p:cNvSpPr/>
            <p:nvPr/>
          </p:nvSpPr>
          <p:spPr>
            <a:xfrm>
              <a:off x="5292080" y="2708920"/>
              <a:ext cx="576064" cy="3600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076056" y="3068960"/>
              <a:ext cx="1008112" cy="1440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076056" y="2636912"/>
              <a:ext cx="216024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68144" y="2636912"/>
              <a:ext cx="216024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18" name="Group 17"/>
          <p:cNvGrpSpPr/>
          <p:nvPr/>
        </p:nvGrpSpPr>
        <p:grpSpPr>
          <a:xfrm rot="18957747">
            <a:off x="3683878" y="3801769"/>
            <a:ext cx="837130" cy="442550"/>
            <a:chOff x="5076056" y="2636912"/>
            <a:chExt cx="1008112" cy="576064"/>
          </a:xfrm>
        </p:grpSpPr>
        <p:sp>
          <p:nvSpPr>
            <p:cNvPr id="19" name="Rectangle 18"/>
            <p:cNvSpPr/>
            <p:nvPr/>
          </p:nvSpPr>
          <p:spPr>
            <a:xfrm>
              <a:off x="5292080" y="2708920"/>
              <a:ext cx="576064" cy="3600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076056" y="3068960"/>
              <a:ext cx="1008112" cy="1440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076056" y="2636912"/>
              <a:ext cx="216024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868144" y="2636912"/>
              <a:ext cx="216024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Rectangle 22"/>
          <p:cNvSpPr/>
          <p:nvPr/>
        </p:nvSpPr>
        <p:spPr>
          <a:xfrm>
            <a:off x="6744072" y="1700808"/>
            <a:ext cx="3240360" cy="2952328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4" name="Group 23"/>
          <p:cNvGrpSpPr/>
          <p:nvPr/>
        </p:nvGrpSpPr>
        <p:grpSpPr>
          <a:xfrm rot="7711356">
            <a:off x="7119356" y="2016825"/>
            <a:ext cx="837130" cy="442550"/>
            <a:chOff x="5076056" y="2636912"/>
            <a:chExt cx="1008112" cy="576064"/>
          </a:xfrm>
        </p:grpSpPr>
        <p:sp>
          <p:nvSpPr>
            <p:cNvPr id="25" name="Rectangle 24"/>
            <p:cNvSpPr/>
            <p:nvPr/>
          </p:nvSpPr>
          <p:spPr>
            <a:xfrm>
              <a:off x="5292080" y="2708920"/>
              <a:ext cx="576064" cy="3600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076056" y="3068960"/>
              <a:ext cx="1008112" cy="1440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076056" y="2636912"/>
              <a:ext cx="216024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868144" y="2636912"/>
              <a:ext cx="216024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29" name="Group 28"/>
          <p:cNvGrpSpPr/>
          <p:nvPr/>
        </p:nvGrpSpPr>
        <p:grpSpPr>
          <a:xfrm rot="3882105">
            <a:off x="7064466" y="3824721"/>
            <a:ext cx="837130" cy="442550"/>
            <a:chOff x="5076056" y="2636912"/>
            <a:chExt cx="1008112" cy="576064"/>
          </a:xfrm>
        </p:grpSpPr>
        <p:sp>
          <p:nvSpPr>
            <p:cNvPr id="30" name="Rectangle 29"/>
            <p:cNvSpPr/>
            <p:nvPr/>
          </p:nvSpPr>
          <p:spPr>
            <a:xfrm>
              <a:off x="5292080" y="2708920"/>
              <a:ext cx="576064" cy="3600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5076056" y="3068960"/>
              <a:ext cx="1008112" cy="1440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076056" y="2636912"/>
              <a:ext cx="216024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5868144" y="2636912"/>
              <a:ext cx="216024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35" name="Freeform 34"/>
          <p:cNvSpPr/>
          <p:nvPr/>
        </p:nvSpPr>
        <p:spPr>
          <a:xfrm>
            <a:off x="1415480" y="3846583"/>
            <a:ext cx="2338754" cy="3130062"/>
          </a:xfrm>
          <a:custGeom>
            <a:avLst/>
            <a:gdLst>
              <a:gd name="connsiteX0" fmla="*/ 2338754 w 2338754"/>
              <a:gd name="connsiteY0" fmla="*/ 3130062 h 3130062"/>
              <a:gd name="connsiteX1" fmla="*/ 2145323 w 2338754"/>
              <a:gd name="connsiteY1" fmla="*/ 2725616 h 3130062"/>
              <a:gd name="connsiteX2" fmla="*/ 2162907 w 2338754"/>
              <a:gd name="connsiteY2" fmla="*/ 2461846 h 3130062"/>
              <a:gd name="connsiteX3" fmla="*/ 1899138 w 2338754"/>
              <a:gd name="connsiteY3" fmla="*/ 1916723 h 3130062"/>
              <a:gd name="connsiteX4" fmla="*/ 2004646 w 2338754"/>
              <a:gd name="connsiteY4" fmla="*/ 1424354 h 3130062"/>
              <a:gd name="connsiteX5" fmla="*/ 2110154 w 2338754"/>
              <a:gd name="connsiteY5" fmla="*/ 1318846 h 3130062"/>
              <a:gd name="connsiteX6" fmla="*/ 2004646 w 2338754"/>
              <a:gd name="connsiteY6" fmla="*/ 1107831 h 3130062"/>
              <a:gd name="connsiteX7" fmla="*/ 2074984 w 2338754"/>
              <a:gd name="connsiteY7" fmla="*/ 967154 h 3130062"/>
              <a:gd name="connsiteX8" fmla="*/ 1951892 w 2338754"/>
              <a:gd name="connsiteY8" fmla="*/ 650631 h 3130062"/>
              <a:gd name="connsiteX9" fmla="*/ 2145323 w 2338754"/>
              <a:gd name="connsiteY9" fmla="*/ 633046 h 3130062"/>
              <a:gd name="connsiteX10" fmla="*/ 2110154 w 2338754"/>
              <a:gd name="connsiteY10" fmla="*/ 422031 h 3130062"/>
              <a:gd name="connsiteX11" fmla="*/ 1863969 w 2338754"/>
              <a:gd name="connsiteY11" fmla="*/ 70339 h 3130062"/>
              <a:gd name="connsiteX12" fmla="*/ 1318846 w 2338754"/>
              <a:gd name="connsiteY12" fmla="*/ 0 h 3130062"/>
              <a:gd name="connsiteX13" fmla="*/ 984738 w 2338754"/>
              <a:gd name="connsiteY13" fmla="*/ 105508 h 3130062"/>
              <a:gd name="connsiteX14" fmla="*/ 773723 w 2338754"/>
              <a:gd name="connsiteY14" fmla="*/ 123093 h 3130062"/>
              <a:gd name="connsiteX15" fmla="*/ 404446 w 2338754"/>
              <a:gd name="connsiteY15" fmla="*/ 439616 h 3130062"/>
              <a:gd name="connsiteX16" fmla="*/ 369277 w 2338754"/>
              <a:gd name="connsiteY16" fmla="*/ 597877 h 3130062"/>
              <a:gd name="connsiteX17" fmla="*/ 439615 w 2338754"/>
              <a:gd name="connsiteY17" fmla="*/ 1178170 h 3130062"/>
              <a:gd name="connsiteX18" fmla="*/ 492369 w 2338754"/>
              <a:gd name="connsiteY18" fmla="*/ 1318846 h 3130062"/>
              <a:gd name="connsiteX19" fmla="*/ 422031 w 2338754"/>
              <a:gd name="connsiteY19" fmla="*/ 1459523 h 3130062"/>
              <a:gd name="connsiteX20" fmla="*/ 0 w 2338754"/>
              <a:gd name="connsiteY20" fmla="*/ 1705708 h 3130062"/>
              <a:gd name="connsiteX21" fmla="*/ 35169 w 2338754"/>
              <a:gd name="connsiteY21" fmla="*/ 3112477 h 3130062"/>
              <a:gd name="connsiteX22" fmla="*/ 2338754 w 2338754"/>
              <a:gd name="connsiteY22" fmla="*/ 3130062 h 313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338754" h="3130062">
                <a:moveTo>
                  <a:pt x="2338754" y="3130062"/>
                </a:moveTo>
                <a:lnTo>
                  <a:pt x="2145323" y="2725616"/>
                </a:lnTo>
                <a:lnTo>
                  <a:pt x="2162907" y="2461846"/>
                </a:lnTo>
                <a:lnTo>
                  <a:pt x="1899138" y="1916723"/>
                </a:lnTo>
                <a:lnTo>
                  <a:pt x="2004646" y="1424354"/>
                </a:lnTo>
                <a:lnTo>
                  <a:pt x="2110154" y="1318846"/>
                </a:lnTo>
                <a:lnTo>
                  <a:pt x="2004646" y="1107831"/>
                </a:lnTo>
                <a:lnTo>
                  <a:pt x="2074984" y="967154"/>
                </a:lnTo>
                <a:lnTo>
                  <a:pt x="1951892" y="650631"/>
                </a:lnTo>
                <a:lnTo>
                  <a:pt x="2145323" y="633046"/>
                </a:lnTo>
                <a:lnTo>
                  <a:pt x="2110154" y="422031"/>
                </a:lnTo>
                <a:lnTo>
                  <a:pt x="1863969" y="70339"/>
                </a:lnTo>
                <a:lnTo>
                  <a:pt x="1318846" y="0"/>
                </a:lnTo>
                <a:lnTo>
                  <a:pt x="984738" y="105508"/>
                </a:lnTo>
                <a:lnTo>
                  <a:pt x="773723" y="123093"/>
                </a:lnTo>
                <a:lnTo>
                  <a:pt x="404446" y="439616"/>
                </a:lnTo>
                <a:lnTo>
                  <a:pt x="369277" y="597877"/>
                </a:lnTo>
                <a:lnTo>
                  <a:pt x="439615" y="1178170"/>
                </a:lnTo>
                <a:lnTo>
                  <a:pt x="492369" y="1318846"/>
                </a:lnTo>
                <a:lnTo>
                  <a:pt x="422031" y="1459523"/>
                </a:lnTo>
                <a:lnTo>
                  <a:pt x="0" y="1705708"/>
                </a:lnTo>
                <a:lnTo>
                  <a:pt x="35169" y="3112477"/>
                </a:lnTo>
                <a:lnTo>
                  <a:pt x="2338754" y="3130062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7" name="TextBox 36"/>
          <p:cNvSpPr txBox="1"/>
          <p:nvPr/>
        </p:nvSpPr>
        <p:spPr>
          <a:xfrm>
            <a:off x="3503712" y="6093296"/>
            <a:ext cx="2880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Christopher Alexander</a:t>
            </a:r>
            <a:endParaRPr lang="en-SG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304587" name="Group 11"/>
          <p:cNvGrpSpPr>
            <a:grpSpLocks/>
          </p:cNvGrpSpPr>
          <p:nvPr/>
        </p:nvGrpSpPr>
        <p:grpSpPr bwMode="auto">
          <a:xfrm>
            <a:off x="2444751" y="2249489"/>
            <a:ext cx="3179763" cy="2225675"/>
            <a:chOff x="580" y="1920"/>
            <a:chExt cx="2003" cy="140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304578" name="Ink 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873" y="2293"/>
                <a:ext cx="81" cy="147"/>
              </p14:xfrm>
            </p:contentPart>
          </mc:Choice>
          <mc:Fallback xmlns="">
            <p:pic>
              <p:nvPicPr>
                <p:cNvPr id="1304578" name="Ink 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871" y="2291"/>
                  <a:ext cx="85" cy="1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304579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45" y="1920"/>
                <a:ext cx="138" cy="1402"/>
              </p14:xfrm>
            </p:contentPart>
          </mc:Choice>
          <mc:Fallback xmlns="">
            <p:pic>
              <p:nvPicPr>
                <p:cNvPr id="1304579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2438" y="1913"/>
                  <a:ext cx="154" cy="14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304580" name="Ink 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80" y="2754"/>
                <a:ext cx="210" cy="29"/>
              </p14:xfrm>
            </p:contentPart>
          </mc:Choice>
          <mc:Fallback xmlns="">
            <p:pic>
              <p:nvPicPr>
                <p:cNvPr id="1304580" name="Ink 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575" y="2749"/>
                  <a:ext cx="221" cy="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304581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84" y="2282"/>
                <a:ext cx="217" cy="478"/>
              </p14:xfrm>
            </p:contentPart>
          </mc:Choice>
          <mc:Fallback xmlns="">
            <p:pic>
              <p:nvPicPr>
                <p:cNvPr id="1304581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578" y="2275"/>
                  <a:ext cx="227" cy="4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1304582" name="Ink 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793" y="2320"/>
                <a:ext cx="10" cy="475"/>
              </p14:xfrm>
            </p:contentPart>
          </mc:Choice>
          <mc:Fallback xmlns="">
            <p:pic>
              <p:nvPicPr>
                <p:cNvPr id="1304582" name="Ink 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786" y="2312"/>
                  <a:ext cx="24" cy="4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1304583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800" y="2376"/>
                <a:ext cx="69" cy="372"/>
              </p14:xfrm>
            </p:contentPart>
          </mc:Choice>
          <mc:Fallback xmlns="">
            <p:pic>
              <p:nvPicPr>
                <p:cNvPr id="1304583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795" y="2368"/>
                  <a:ext cx="81" cy="3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1304584" name="Ink 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872" y="2752"/>
                <a:ext cx="40" cy="41"/>
              </p14:xfrm>
            </p:contentPart>
          </mc:Choice>
          <mc:Fallback xmlns="">
            <p:pic>
              <p:nvPicPr>
                <p:cNvPr id="1304584" name="Ink 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67" y="2747"/>
                  <a:ext cx="47" cy="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1304585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12" y="2687"/>
                <a:ext cx="35" cy="20"/>
              </p14:xfrm>
            </p:contentPart>
          </mc:Choice>
          <mc:Fallback xmlns="">
            <p:pic>
              <p:nvPicPr>
                <p:cNvPr id="1304585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0" y="2685"/>
                  <a:ext cx="39" cy="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1304586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24" y="2575"/>
                <a:ext cx="29" cy="1"/>
              </p14:xfrm>
            </p:contentPart>
          </mc:Choice>
          <mc:Fallback xmlns="">
            <p:pic>
              <p:nvPicPr>
                <p:cNvPr id="1304586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922" y="2571"/>
                  <a:ext cx="33" cy="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304606" name="Group 30"/>
          <p:cNvGrpSpPr>
            <a:grpSpLocks/>
          </p:cNvGrpSpPr>
          <p:nvPr/>
        </p:nvGrpSpPr>
        <p:grpSpPr bwMode="auto">
          <a:xfrm>
            <a:off x="3128964" y="2363789"/>
            <a:ext cx="2205037" cy="1743075"/>
            <a:chOff x="1011" y="1992"/>
            <a:chExt cx="1389" cy="109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1304588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928" y="1992"/>
                <a:ext cx="472" cy="1098"/>
              </p14:xfrm>
            </p:contentPart>
          </mc:Choice>
          <mc:Fallback xmlns="">
            <p:pic>
              <p:nvPicPr>
                <p:cNvPr id="1304588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1921" y="1984"/>
                  <a:ext cx="493" cy="11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1304589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011" y="2078"/>
                <a:ext cx="468" cy="815"/>
              </p14:xfrm>
            </p:contentPart>
          </mc:Choice>
          <mc:Fallback xmlns="">
            <p:pic>
              <p:nvPicPr>
                <p:cNvPr id="1304589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1001" y="2075"/>
                  <a:ext cx="481" cy="822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304601" name="Group 25"/>
          <p:cNvGrpSpPr>
            <a:grpSpLocks/>
          </p:cNvGrpSpPr>
          <p:nvPr/>
        </p:nvGrpSpPr>
        <p:grpSpPr bwMode="auto">
          <a:xfrm>
            <a:off x="9132889" y="1916113"/>
            <a:ext cx="923925" cy="2393950"/>
            <a:chOff x="4773" y="1710"/>
            <a:chExt cx="582" cy="150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1304590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229" y="1958"/>
                <a:ext cx="126" cy="1260"/>
              </p14:xfrm>
            </p:contentPart>
          </mc:Choice>
          <mc:Fallback xmlns="">
            <p:pic>
              <p:nvPicPr>
                <p:cNvPr id="1304590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5223" y="1956"/>
                  <a:ext cx="138" cy="12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1304591" name="Ink 1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843" y="1846"/>
                <a:ext cx="237" cy="278"/>
              </p14:xfrm>
            </p:contentPart>
          </mc:Choice>
          <mc:Fallback xmlns="">
            <p:pic>
              <p:nvPicPr>
                <p:cNvPr id="1304591" name="Ink 1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840" y="1843"/>
                  <a:ext cx="245" cy="2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1304592" name="Ink 1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825" y="1710"/>
                <a:ext cx="173" cy="168"/>
              </p14:xfrm>
            </p:contentPart>
          </mc:Choice>
          <mc:Fallback xmlns="">
            <p:pic>
              <p:nvPicPr>
                <p:cNvPr id="1304592" name="Ink 1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4821" y="1704"/>
                  <a:ext cx="181" cy="1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1304593" name="Ink 1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011" y="1741"/>
                <a:ext cx="193" cy="247"/>
              </p14:xfrm>
            </p:contentPart>
          </mc:Choice>
          <mc:Fallback xmlns="">
            <p:pic>
              <p:nvPicPr>
                <p:cNvPr id="1304593" name="Ink 1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5009" y="1739"/>
                  <a:ext cx="197" cy="2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1304594" name="Ink 1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079" y="2003"/>
                <a:ext cx="124" cy="155"/>
              </p14:xfrm>
            </p:contentPart>
          </mc:Choice>
          <mc:Fallback xmlns="">
            <p:pic>
              <p:nvPicPr>
                <p:cNvPr id="1304594" name="Ink 1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5076" y="1998"/>
                  <a:ext cx="132" cy="1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1304595" name="Ink 1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867" y="1935"/>
                <a:ext cx="173" cy="171"/>
              </p14:xfrm>
            </p:contentPart>
          </mc:Choice>
          <mc:Fallback xmlns="">
            <p:pic>
              <p:nvPicPr>
                <p:cNvPr id="1304595" name="Ink 1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4864" y="1933"/>
                  <a:ext cx="182" cy="1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1304596" name="Ink 2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773" y="1982"/>
                <a:ext cx="54" cy="5"/>
              </p14:xfrm>
            </p:contentPart>
          </mc:Choice>
          <mc:Fallback xmlns="">
            <p:pic>
              <p:nvPicPr>
                <p:cNvPr id="1304596" name="Ink 2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4771" y="1980"/>
                  <a:ext cx="58" cy="1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1304597" name="Ink 2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843" y="2064"/>
                <a:ext cx="13" cy="27"/>
              </p14:xfrm>
            </p:contentPart>
          </mc:Choice>
          <mc:Fallback xmlns="">
            <p:pic>
              <p:nvPicPr>
                <p:cNvPr id="1304597" name="Ink 2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4841" y="2062"/>
                  <a:ext cx="16" cy="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1304598" name="Ink 2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898" y="2135"/>
                <a:ext cx="13" cy="55"/>
              </p14:xfrm>
            </p:contentPart>
          </mc:Choice>
          <mc:Fallback xmlns="">
            <p:pic>
              <p:nvPicPr>
                <p:cNvPr id="1304598" name="Ink 2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4896" y="2133"/>
                  <a:ext cx="17" cy="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1304599" name="Ink 2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982" y="2173"/>
                <a:ext cx="4" cy="38"/>
              </p14:xfrm>
            </p:contentPart>
          </mc:Choice>
          <mc:Fallback xmlns="">
            <p:pic>
              <p:nvPicPr>
                <p:cNvPr id="1304599" name="Ink 2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4979" y="2171"/>
                  <a:ext cx="11" cy="42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304605" name="Group 29"/>
          <p:cNvGrpSpPr>
            <a:grpSpLocks/>
          </p:cNvGrpSpPr>
          <p:nvPr/>
        </p:nvGrpSpPr>
        <p:grpSpPr bwMode="auto">
          <a:xfrm>
            <a:off x="7624763" y="2413001"/>
            <a:ext cx="1439862" cy="2028825"/>
            <a:chOff x="3843" y="2023"/>
            <a:chExt cx="907" cy="127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304602" name="Ink 2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022" y="2023"/>
                <a:ext cx="575" cy="181"/>
              </p14:xfrm>
            </p:contentPart>
          </mc:Choice>
          <mc:Fallback xmlns="">
            <p:pic>
              <p:nvPicPr>
                <p:cNvPr id="1304602" name="Ink 2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4019" y="2019"/>
                  <a:ext cx="590" cy="1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304603" name="Ink 2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843" y="2396"/>
                <a:ext cx="665" cy="135"/>
              </p14:xfrm>
            </p:contentPart>
          </mc:Choice>
          <mc:Fallback xmlns="">
            <p:pic>
              <p:nvPicPr>
                <p:cNvPr id="1304603" name="Ink 2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3839" y="2384"/>
                  <a:ext cx="682" cy="1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304604" name="Ink 2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964" y="2780"/>
                <a:ext cx="786" cy="521"/>
              </p14:xfrm>
            </p:contentPart>
          </mc:Choice>
          <mc:Fallback xmlns="">
            <p:pic>
              <p:nvPicPr>
                <p:cNvPr id="1304604" name="Ink 2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3959" y="2769"/>
                  <a:ext cx="805" cy="5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TextBox 1"/>
          <p:cNvSpPr txBox="1"/>
          <p:nvPr/>
        </p:nvSpPr>
        <p:spPr>
          <a:xfrm>
            <a:off x="3647728" y="4860189"/>
            <a:ext cx="2067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Recurring problem in a specific context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7608094" y="4838576"/>
            <a:ext cx="1862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Elegant solution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169893" y="5693351"/>
            <a:ext cx="3301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A </a:t>
            </a:r>
            <a:r>
              <a:rPr lang="en-US" b="1" dirty="0">
                <a:solidFill>
                  <a:srgbClr val="FFFF00"/>
                </a:solidFill>
              </a:rPr>
              <a:t>pattern</a:t>
            </a:r>
            <a:r>
              <a:rPr lang="en-US" dirty="0">
                <a:solidFill>
                  <a:srgbClr val="FFFF00"/>
                </a:solidFill>
              </a:rPr>
              <a:t>! We can give it a name</a:t>
            </a:r>
          </a:p>
        </p:txBody>
      </p:sp>
    </p:spTree>
    <p:extLst>
      <p:ext uri="{BB962C8B-B14F-4D97-AF65-F5344CB8AC3E}">
        <p14:creationId xmlns:p14="http://schemas.microsoft.com/office/powerpoint/2010/main" val="1255299173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304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304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5" grpId="0" animBg="1"/>
      <p:bldP spid="37" grpId="0"/>
      <p:bldP spid="58" grpId="0"/>
      <p:bldP spid="5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                          1. Singleton 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792" t="10380" r="3390" b="20473"/>
          <a:stretch/>
        </p:blipFill>
        <p:spPr>
          <a:xfrm>
            <a:off x="1899055" y="3048001"/>
            <a:ext cx="8409131" cy="800869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828478" y="3962401"/>
            <a:ext cx="632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[There are other types of patterns in SE domain]</a:t>
            </a:r>
            <a:endParaRPr lang="en-SG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8593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ipadAppFolde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1120" y="881424"/>
            <a:ext cx="9525000" cy="5715928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220" y="97813"/>
            <a:ext cx="10972800" cy="1143000"/>
          </a:xfrm>
        </p:spPr>
        <p:txBody>
          <a:bodyPr/>
          <a:lstStyle/>
          <a:p>
            <a:r>
              <a:rPr lang="en-US" dirty="0" smtClean="0"/>
              <a:t>Pattern</a:t>
            </a:r>
            <a:endParaRPr lang="en-SG" dirty="0"/>
          </a:p>
        </p:txBody>
      </p:sp>
      <p:sp>
        <p:nvSpPr>
          <p:cNvPr id="5" name="TextBox 4"/>
          <p:cNvSpPr txBox="1"/>
          <p:nvPr/>
        </p:nvSpPr>
        <p:spPr>
          <a:xfrm>
            <a:off x="1386840" y="1656101"/>
            <a:ext cx="1904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FFF00"/>
                </a:solidFill>
              </a:rPr>
              <a:t>Context</a:t>
            </a:r>
            <a:endParaRPr lang="en-SG" sz="3600" b="1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23828" y="1656101"/>
            <a:ext cx="7620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– where does this occur</a:t>
            </a:r>
            <a:endParaRPr lang="en-SG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86840" y="2302432"/>
            <a:ext cx="1904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FFF00"/>
                </a:solidFill>
              </a:rPr>
              <a:t>Problem</a:t>
            </a:r>
            <a:endParaRPr lang="en-SG" sz="3600" b="1" dirty="0">
              <a:solidFill>
                <a:srgbClr val="FFFF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6600" y="2302432"/>
            <a:ext cx="7620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– </a:t>
            </a:r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</a:rPr>
              <a:t>the main difficulty</a:t>
            </a:r>
            <a:endParaRPr lang="en-SG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86840" y="2948763"/>
            <a:ext cx="1904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FFF00"/>
                </a:solidFill>
              </a:rPr>
              <a:t>Solution</a:t>
            </a:r>
            <a:endParaRPr lang="en-SG" sz="3600" b="1" dirty="0">
              <a:solidFill>
                <a:srgbClr val="FFFF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00028" y="2948763"/>
            <a:ext cx="7757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– elegant solution; may need </a:t>
            </a:r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</a:rPr>
              <a:t>refinement</a:t>
            </a:r>
            <a:endParaRPr lang="en-SG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86840" y="3660338"/>
            <a:ext cx="2727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FFF00"/>
                </a:solidFill>
              </a:rPr>
              <a:t>Anti-pattern</a:t>
            </a:r>
            <a:endParaRPr lang="en-SG" sz="3600" b="1" dirty="0">
              <a:solidFill>
                <a:srgbClr val="FFFF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40340" y="3687216"/>
            <a:ext cx="7620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</a:rPr>
              <a:t>– 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incorrect, but commonly </a:t>
            </a:r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</a:rPr>
              <a:t>used</a:t>
            </a:r>
            <a:endParaRPr lang="en-SG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4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</a:t>
            </a:r>
            <a:r>
              <a:rPr lang="en-US" sz="2400" b="1" dirty="0">
                <a:solidFill>
                  <a:srgbClr val="FFFF00"/>
                </a:solidFill>
              </a:rPr>
              <a:t>1. Singleton </a:t>
            </a:r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sp>
        <p:nvSpPr>
          <p:cNvPr id="15" name="Flowchart: Connector 14"/>
          <p:cNvSpPr/>
          <p:nvPr/>
        </p:nvSpPr>
        <p:spPr>
          <a:xfrm>
            <a:off x="5662284" y="2492896"/>
            <a:ext cx="504056" cy="504056"/>
          </a:xfrm>
          <a:prstGeom prst="flowChartConnector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63552" y="1052736"/>
            <a:ext cx="8352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</a:rPr>
              <a:t>Context</a:t>
            </a:r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: </a:t>
            </a:r>
            <a:r>
              <a:rPr lang="en-US" sz="2800" dirty="0">
                <a:solidFill>
                  <a:prstClr val="white">
                    <a:lumMod val="85000"/>
                  </a:prstClr>
                </a:solidFill>
              </a:rPr>
              <a:t>one-and-only-one object, shared among others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1274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35700" y="5038726"/>
              <a:ext cx="368300" cy="677863"/>
            </p14:xfrm>
          </p:contentPart>
        </mc:Choice>
        <mc:Fallback xmlns="">
          <p:pic>
            <p:nvPicPr>
              <p:cNvPr id="101274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25259" y="5029366"/>
                <a:ext cx="388821" cy="698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1274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84788" y="2290764"/>
              <a:ext cx="1295400" cy="3444875"/>
            </p14:xfrm>
          </p:contentPart>
        </mc:Choice>
        <mc:Fallback xmlns="">
          <p:pic>
            <p:nvPicPr>
              <p:cNvPr id="101274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73990" y="2286444"/>
                <a:ext cx="1310517" cy="34603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1274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2264" y="3981450"/>
              <a:ext cx="898525" cy="973138"/>
            </p14:xfrm>
          </p:contentPart>
        </mc:Choice>
        <mc:Fallback xmlns="">
          <p:pic>
            <p:nvPicPr>
              <p:cNvPr id="101274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23981" y="3969929"/>
                <a:ext cx="918332" cy="9954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1274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90951" y="3727451"/>
              <a:ext cx="682625" cy="1808163"/>
            </p14:xfrm>
          </p:contentPart>
        </mc:Choice>
        <mc:Fallback xmlns="">
          <p:pic>
            <p:nvPicPr>
              <p:cNvPr id="101274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78716" y="3716292"/>
                <a:ext cx="707454" cy="1831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12748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00639" y="2865439"/>
              <a:ext cx="255587" cy="33337"/>
            </p14:xfrm>
          </p:contentPart>
        </mc:Choice>
        <mc:Fallback xmlns="">
          <p:pic>
            <p:nvPicPr>
              <p:cNvPr id="1012748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98119" y="2856836"/>
                <a:ext cx="261347" cy="44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1274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57788" y="2484438"/>
              <a:ext cx="158750" cy="114300"/>
            </p14:xfrm>
          </p:contentPart>
        </mc:Choice>
        <mc:Fallback xmlns="">
          <p:pic>
            <p:nvPicPr>
              <p:cNvPr id="101274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54188" y="2480844"/>
                <a:ext cx="167029" cy="120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12750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11800" y="2171700"/>
              <a:ext cx="50800" cy="109538"/>
            </p14:xfrm>
          </p:contentPart>
        </mc:Choice>
        <mc:Fallback xmlns="">
          <p:pic>
            <p:nvPicPr>
              <p:cNvPr id="1012750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08918" y="2168817"/>
                <a:ext cx="56925" cy="1156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1275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4389" y="2147889"/>
              <a:ext cx="46037" cy="103187"/>
            </p14:xfrm>
          </p:contentPart>
        </mc:Choice>
        <mc:Fallback xmlns="">
          <p:pic>
            <p:nvPicPr>
              <p:cNvPr id="101275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85397" y="2145372"/>
                <a:ext cx="57546" cy="112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1275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7401" y="5197475"/>
              <a:ext cx="1222375" cy="539750"/>
            </p14:xfrm>
          </p:contentPart>
        </mc:Choice>
        <mc:Fallback xmlns="">
          <p:pic>
            <p:nvPicPr>
              <p:cNvPr id="101275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315879" y="5189913"/>
                <a:ext cx="1245058" cy="5566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1275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99275" y="4662489"/>
              <a:ext cx="2660650" cy="1182687"/>
            </p14:xfrm>
          </p:contentPart>
        </mc:Choice>
        <mc:Fallback xmlns="">
          <p:pic>
            <p:nvPicPr>
              <p:cNvPr id="101275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87754" y="4653128"/>
                <a:ext cx="2683332" cy="1203209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Isosceles Triangle 5"/>
          <p:cNvSpPr/>
          <p:nvPr/>
        </p:nvSpPr>
        <p:spPr>
          <a:xfrm>
            <a:off x="4419600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45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</a:t>
            </a:r>
            <a:r>
              <a:rPr lang="en-US" sz="2400" b="1" dirty="0">
                <a:solidFill>
                  <a:srgbClr val="FFFF00"/>
                </a:solidFill>
              </a:rPr>
              <a:t>1. Singleton </a:t>
            </a:r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sp>
        <p:nvSpPr>
          <p:cNvPr id="14" name="Rectangle 13"/>
          <p:cNvSpPr/>
          <p:nvPr/>
        </p:nvSpPr>
        <p:spPr>
          <a:xfrm>
            <a:off x="2063552" y="1052737"/>
            <a:ext cx="835292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Context: </a:t>
            </a:r>
            <a:r>
              <a:rPr lang="en-US" sz="2800" dirty="0">
                <a:solidFill>
                  <a:prstClr val="white">
                    <a:lumMod val="85000"/>
                  </a:prstClr>
                </a:solidFill>
              </a:rPr>
              <a:t>one-and-only-one object, shared among others</a:t>
            </a:r>
          </a:p>
          <a:p>
            <a:r>
              <a:rPr lang="en-US" sz="2800" b="1" dirty="0">
                <a:solidFill>
                  <a:srgbClr val="FFFF00"/>
                </a:solidFill>
              </a:rPr>
              <a:t>Problem</a:t>
            </a:r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:</a:t>
            </a:r>
            <a:r>
              <a:rPr lang="en-US" sz="2800" dirty="0">
                <a:solidFill>
                  <a:prstClr val="white">
                    <a:lumMod val="85000"/>
                  </a:prstClr>
                </a:solidFill>
              </a:rPr>
              <a:t> how to avoid multiple objects?</a:t>
            </a:r>
          </a:p>
        </p:txBody>
      </p:sp>
      <p:sp>
        <p:nvSpPr>
          <p:cNvPr id="15" name="Flowchart: Connector 14"/>
          <p:cNvSpPr/>
          <p:nvPr/>
        </p:nvSpPr>
        <p:spPr>
          <a:xfrm>
            <a:off x="5662284" y="2492896"/>
            <a:ext cx="504056" cy="504056"/>
          </a:xfrm>
          <a:prstGeom prst="flowChartConnector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8" name="Flowchart: Connector 7"/>
          <p:cNvSpPr/>
          <p:nvPr/>
        </p:nvSpPr>
        <p:spPr>
          <a:xfrm>
            <a:off x="8184232" y="2420888"/>
            <a:ext cx="504056" cy="504056"/>
          </a:xfrm>
          <a:prstGeom prst="flowChartConnector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9" name="Flowchart: Connector 8"/>
          <p:cNvSpPr/>
          <p:nvPr/>
        </p:nvSpPr>
        <p:spPr>
          <a:xfrm>
            <a:off x="3215680" y="2564904"/>
            <a:ext cx="504056" cy="504056"/>
          </a:xfrm>
          <a:prstGeom prst="flowChartConnector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7283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35700" y="5038726"/>
              <a:ext cx="368300" cy="677863"/>
            </p14:xfrm>
          </p:contentPart>
        </mc:Choice>
        <mc:Fallback xmlns="">
          <p:pic>
            <p:nvPicPr>
              <p:cNvPr id="127283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25259" y="5029366"/>
                <a:ext cx="388821" cy="698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7283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84788" y="2290764"/>
              <a:ext cx="1295400" cy="3444875"/>
            </p14:xfrm>
          </p:contentPart>
        </mc:Choice>
        <mc:Fallback xmlns="">
          <p:pic>
            <p:nvPicPr>
              <p:cNvPr id="127283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73990" y="2286444"/>
                <a:ext cx="1310517" cy="34603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7283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2264" y="3981450"/>
              <a:ext cx="898525" cy="973138"/>
            </p14:xfrm>
          </p:contentPart>
        </mc:Choice>
        <mc:Fallback xmlns="">
          <p:pic>
            <p:nvPicPr>
              <p:cNvPr id="127283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23981" y="3969929"/>
                <a:ext cx="918332" cy="9954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7283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90951" y="3727451"/>
              <a:ext cx="682625" cy="1808163"/>
            </p14:xfrm>
          </p:contentPart>
        </mc:Choice>
        <mc:Fallback xmlns="">
          <p:pic>
            <p:nvPicPr>
              <p:cNvPr id="127283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78716" y="3716292"/>
                <a:ext cx="707454" cy="1831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72838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00639" y="2865439"/>
              <a:ext cx="255587" cy="33337"/>
            </p14:xfrm>
          </p:contentPart>
        </mc:Choice>
        <mc:Fallback xmlns="">
          <p:pic>
            <p:nvPicPr>
              <p:cNvPr id="1272838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98119" y="2856836"/>
                <a:ext cx="261347" cy="44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7283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57788" y="2484438"/>
              <a:ext cx="158750" cy="114300"/>
            </p14:xfrm>
          </p:contentPart>
        </mc:Choice>
        <mc:Fallback xmlns="">
          <p:pic>
            <p:nvPicPr>
              <p:cNvPr id="127283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54188" y="2480844"/>
                <a:ext cx="167029" cy="120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72840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11800" y="2171700"/>
              <a:ext cx="50800" cy="109538"/>
            </p14:xfrm>
          </p:contentPart>
        </mc:Choice>
        <mc:Fallback xmlns="">
          <p:pic>
            <p:nvPicPr>
              <p:cNvPr id="1272840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08918" y="2168817"/>
                <a:ext cx="56925" cy="1156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7284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4389" y="2147889"/>
              <a:ext cx="46037" cy="103187"/>
            </p14:xfrm>
          </p:contentPart>
        </mc:Choice>
        <mc:Fallback xmlns="">
          <p:pic>
            <p:nvPicPr>
              <p:cNvPr id="127284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85397" y="2145372"/>
                <a:ext cx="57546" cy="112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7284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7401" y="5197475"/>
              <a:ext cx="1222375" cy="539750"/>
            </p14:xfrm>
          </p:contentPart>
        </mc:Choice>
        <mc:Fallback xmlns="">
          <p:pic>
            <p:nvPicPr>
              <p:cNvPr id="127284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315879" y="5189913"/>
                <a:ext cx="1245058" cy="5566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7284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99275" y="4662489"/>
              <a:ext cx="2660650" cy="1182687"/>
            </p14:xfrm>
          </p:contentPart>
        </mc:Choice>
        <mc:Fallback xmlns="">
          <p:pic>
            <p:nvPicPr>
              <p:cNvPr id="127284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87754" y="4653128"/>
                <a:ext cx="2683332" cy="12032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7284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40475" y="3695700"/>
              <a:ext cx="2579688" cy="1346200"/>
            </p14:xfrm>
          </p:contentPart>
        </mc:Choice>
        <mc:Fallback xmlns="">
          <p:pic>
            <p:nvPicPr>
              <p:cNvPr id="127284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331475" y="3692820"/>
                <a:ext cx="2599127" cy="13584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7284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91451" y="2181225"/>
              <a:ext cx="1203325" cy="1136650"/>
            </p14:xfrm>
          </p:contentPart>
        </mc:Choice>
        <mc:Fallback xmlns="">
          <p:pic>
            <p:nvPicPr>
              <p:cNvPr id="127284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787851" y="2178705"/>
                <a:ext cx="1210164" cy="1141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7284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76551" y="2178050"/>
              <a:ext cx="1177925" cy="1208088"/>
            </p14:xfrm>
          </p:contentPart>
        </mc:Choice>
        <mc:Fallback xmlns="">
          <p:pic>
            <p:nvPicPr>
              <p:cNvPr id="127284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872591" y="2174810"/>
                <a:ext cx="1185485" cy="1214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7284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06801" y="3327400"/>
              <a:ext cx="1014413" cy="1155700"/>
            </p14:xfrm>
          </p:contentPart>
        </mc:Choice>
        <mc:Fallback xmlns="">
          <p:pic>
            <p:nvPicPr>
              <p:cNvPr id="127284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604281" y="3324160"/>
                <a:ext cx="1025932" cy="1161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7284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33989" y="3824289"/>
              <a:ext cx="369887" cy="1169987"/>
            </p14:xfrm>
          </p:contentPart>
        </mc:Choice>
        <mc:Fallback xmlns="">
          <p:pic>
            <p:nvPicPr>
              <p:cNvPr id="127284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225705" y="3821769"/>
                <a:ext cx="381772" cy="1176107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Isosceles Triangle 5"/>
          <p:cNvSpPr/>
          <p:nvPr/>
        </p:nvSpPr>
        <p:spPr>
          <a:xfrm>
            <a:off x="4419600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4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847528" y="404665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                          </a:t>
            </a:r>
            <a:r>
              <a:rPr lang="en-US" sz="2400" b="1" dirty="0">
                <a:solidFill>
                  <a:srgbClr val="FFFF00"/>
                </a:solidFill>
              </a:rPr>
              <a:t>1. Singleton </a:t>
            </a:r>
            <a:r>
              <a:rPr lang="en-US" sz="2400" b="1" dirty="0">
                <a:solidFill>
                  <a:prstClr val="white">
                    <a:lumMod val="65000"/>
                  </a:prstClr>
                </a:solidFill>
              </a:rPr>
              <a:t>2. Façade</a:t>
            </a: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/>
            </a:r>
            <a:br>
              <a:rPr lang="en-US" sz="2400" b="1" dirty="0">
                <a:solidFill>
                  <a:prstClr val="white">
                    <a:lumMod val="85000"/>
                  </a:prstClr>
                </a:solidFill>
              </a:rPr>
            </a:br>
            <a:r>
              <a:rPr lang="en-US" sz="2400" b="1" dirty="0">
                <a:solidFill>
                  <a:prstClr val="white">
                    <a:lumMod val="85000"/>
                  </a:prstClr>
                </a:solidFill>
              </a:rPr>
              <a:t>5. MVC  6.Observer</a:t>
            </a:r>
          </a:p>
          <a:p>
            <a:pPr marL="457200" indent="-457200">
              <a:buFontTx/>
              <a:buAutoNum type="arabicPeriod"/>
            </a:pPr>
            <a:endParaRPr lang="en-SG" sz="2400" b="1" dirty="0">
              <a:solidFill>
                <a:srgbClr val="FFFF00"/>
              </a:solidFill>
            </a:endParaRPr>
          </a:p>
        </p:txBody>
      </p:sp>
      <p:pic>
        <p:nvPicPr>
          <p:cNvPr id="5" name="Content Placeholder 3" descr="ipadAppFold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41120" y="881424"/>
            <a:ext cx="9525000" cy="5715928"/>
          </a:xfrm>
        </p:spPr>
      </p:pic>
      <p:grpSp>
        <p:nvGrpSpPr>
          <p:cNvPr id="2" name="Group 12"/>
          <p:cNvGrpSpPr/>
          <p:nvPr/>
        </p:nvGrpSpPr>
        <p:grpSpPr>
          <a:xfrm>
            <a:off x="2251363" y="2429272"/>
            <a:ext cx="3276600" cy="1905000"/>
            <a:chOff x="727363" y="2429272"/>
            <a:chExt cx="3276600" cy="1905000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727363" y="2429272"/>
              <a:ext cx="3276600" cy="4635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sz="2400" dirty="0">
                  <a:solidFill>
                    <a:prstClr val="black"/>
                  </a:solidFill>
                </a:rPr>
                <a:t>Logic</a:t>
              </a: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727363" y="2894410"/>
              <a:ext cx="3276600" cy="46672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endParaRPr lang="en-US" sz="2400" u="sng" dirty="0">
                <a:solidFill>
                  <a:prstClr val="black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727363" y="3361135"/>
              <a:ext cx="3276600" cy="97313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- </a:t>
              </a:r>
              <a:r>
                <a:rPr lang="en-US" sz="2400" dirty="0">
                  <a:solidFill>
                    <a:prstClr val="black"/>
                  </a:solidFill>
                </a:rPr>
                <a:t>Logic( )</a:t>
              </a:r>
            </a:p>
            <a:p>
              <a:r>
                <a:rPr lang="en-US" sz="2400" dirty="0">
                  <a:solidFill>
                    <a:prstClr val="white"/>
                  </a:solidFill>
                </a:rPr>
                <a:t>+ </a:t>
              </a:r>
              <a:r>
                <a:rPr lang="en-US" sz="2400" u="sng" dirty="0" err="1">
                  <a:solidFill>
                    <a:prstClr val="white"/>
                  </a:solidFill>
                </a:rPr>
                <a:t>getInstance</a:t>
              </a:r>
              <a:r>
                <a:rPr lang="en-US" sz="2400" u="sng" dirty="0">
                  <a:solidFill>
                    <a:prstClr val="white"/>
                  </a:solidFill>
                </a:rPr>
                <a:t>( ) : Logic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2063552" y="1052736"/>
            <a:ext cx="8352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</a:rPr>
              <a:t>Solution</a:t>
            </a:r>
            <a:r>
              <a:rPr lang="en-US" sz="2800" b="1" dirty="0">
                <a:solidFill>
                  <a:prstClr val="white">
                    <a:lumMod val="85000"/>
                  </a:prstClr>
                </a:solidFill>
              </a:rPr>
              <a:t>:</a:t>
            </a:r>
            <a:endParaRPr lang="en-US" sz="2800" dirty="0">
              <a:solidFill>
                <a:prstClr val="white">
                  <a:lumMod val="85000"/>
                </a:prst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7079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43075" y="3406776"/>
              <a:ext cx="833438" cy="428625"/>
            </p14:xfrm>
          </p:contentPart>
        </mc:Choice>
        <mc:Fallback xmlns="">
          <p:pic>
            <p:nvPicPr>
              <p:cNvPr id="127079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31914" y="3393089"/>
                <a:ext cx="857919" cy="454919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Isosceles Triangle 5"/>
          <p:cNvSpPr/>
          <p:nvPr/>
        </p:nvSpPr>
        <p:spPr>
          <a:xfrm>
            <a:off x="4419600" y="764704"/>
            <a:ext cx="288032" cy="11900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6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2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8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3_green-U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4058</TotalTime>
  <Words>497</Words>
  <Application>Microsoft Office PowerPoint</Application>
  <PresentationFormat>Widescreen</PresentationFormat>
  <Paragraphs>126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Consolas</vt:lpstr>
      <vt:lpstr>Calibri</vt:lpstr>
      <vt:lpstr>12_green-UP</vt:lpstr>
      <vt:lpstr>4_green-UP</vt:lpstr>
      <vt:lpstr>3_green-UP</vt:lpstr>
      <vt:lpstr>2_green-UP</vt:lpstr>
      <vt:lpstr>8_green-UP</vt:lpstr>
      <vt:lpstr>13_green-UP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Pattern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workshop</dc:creator>
  <cp:lastModifiedBy>Akshay Narayan</cp:lastModifiedBy>
  <cp:revision>258</cp:revision>
  <dcterms:created xsi:type="dcterms:W3CDTF">2006-08-16T00:00:00Z</dcterms:created>
  <dcterms:modified xsi:type="dcterms:W3CDTF">2020-10-16T14:37:41Z</dcterms:modified>
</cp:coreProperties>
</file>

<file path=docProps/thumbnail.jpeg>
</file>